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78" r:id="rId3"/>
    <p:sldMasterId id="2147483779" r:id="rId4"/>
    <p:sldMasterId id="2147483780" r:id="rId5"/>
    <p:sldMasterId id="2147483781" r:id="rId6"/>
    <p:sldMasterId id="2147483782" r:id="rId7"/>
    <p:sldMasterId id="214748378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y="5143500" cx="9144000"/>
  <p:notesSz cx="6858000" cy="9144000"/>
  <p:embeddedFontLst>
    <p:embeddedFont>
      <p:font typeface="Roboto"/>
      <p:regular r:id="rId65"/>
      <p:bold r:id="rId66"/>
      <p:italic r:id="rId67"/>
      <p:boldItalic r:id="rId68"/>
    </p:embeddedFont>
    <p:embeddedFont>
      <p:font typeface="Source Sans Pro Light"/>
      <p:regular r:id="rId69"/>
      <p:bold r:id="rId70"/>
      <p:italic r:id="rId71"/>
      <p:boldItalic r:id="rId72"/>
    </p:embeddedFont>
    <p:embeddedFont>
      <p:font typeface="Lato"/>
      <p:regular r:id="rId73"/>
      <p:bold r:id="rId74"/>
      <p:italic r:id="rId75"/>
      <p:boldItalic r:id="rId76"/>
    </p:embeddedFont>
    <p:embeddedFont>
      <p:font typeface="Source Sans Pro SemiBold"/>
      <p:regular r:id="rId77"/>
      <p:bold r:id="rId78"/>
      <p:italic r:id="rId79"/>
      <p:boldItalic r:id="rId80"/>
    </p:embeddedFont>
    <p:embeddedFont>
      <p:font typeface="Lato Light"/>
      <p:regular r:id="rId81"/>
      <p:bold r:id="rId82"/>
      <p:italic r:id="rId83"/>
      <p:boldItalic r:id="rId84"/>
    </p:embeddedFont>
    <p:embeddedFont>
      <p:font typeface="Helvetica Neue"/>
      <p:regular r:id="rId85"/>
      <p:bold r:id="rId86"/>
      <p:italic r:id="rId87"/>
      <p:boldItalic r:id="rId88"/>
    </p:embeddedFont>
    <p:embeddedFont>
      <p:font typeface="Merriweather"/>
      <p:regular r:id="rId89"/>
      <p:bold r:id="rId90"/>
      <p:italic r:id="rId91"/>
      <p:boldItalic r:id="rId92"/>
    </p:embeddedFont>
    <p:embeddedFont>
      <p:font typeface="Source Sans Pro"/>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LatoLight-boldItalic.fntdata"/><Relationship Id="rId83" Type="http://schemas.openxmlformats.org/officeDocument/2006/relationships/font" Target="fonts/LatoLight-italic.fntdata"/><Relationship Id="rId42" Type="http://schemas.openxmlformats.org/officeDocument/2006/relationships/slide" Target="slides/slide33.xml"/><Relationship Id="rId86" Type="http://schemas.openxmlformats.org/officeDocument/2006/relationships/font" Target="fonts/HelveticaNeue-bold.fntdata"/><Relationship Id="rId41" Type="http://schemas.openxmlformats.org/officeDocument/2006/relationships/slide" Target="slides/slide32.xml"/><Relationship Id="rId85" Type="http://schemas.openxmlformats.org/officeDocument/2006/relationships/font" Target="fonts/HelveticaNeue-regular.fntdata"/><Relationship Id="rId44" Type="http://schemas.openxmlformats.org/officeDocument/2006/relationships/slide" Target="slides/slide35.xml"/><Relationship Id="rId88" Type="http://schemas.openxmlformats.org/officeDocument/2006/relationships/font" Target="fonts/HelveticaNeue-boldItalic.fntdata"/><Relationship Id="rId43" Type="http://schemas.openxmlformats.org/officeDocument/2006/relationships/slide" Target="slides/slide34.xml"/><Relationship Id="rId87" Type="http://schemas.openxmlformats.org/officeDocument/2006/relationships/font" Target="fonts/HelveticaNeue-italic.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Merriweather-regular.fntdata"/><Relationship Id="rId80" Type="http://schemas.openxmlformats.org/officeDocument/2006/relationships/font" Target="fonts/SourceSansProSemiBold-boldItalic.fntdata"/><Relationship Id="rId82" Type="http://schemas.openxmlformats.org/officeDocument/2006/relationships/font" Target="fonts/LatoLight-bold.fntdata"/><Relationship Id="rId81" Type="http://schemas.openxmlformats.org/officeDocument/2006/relationships/font" Target="fonts/LatoLight-regular.fntdata"/><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73" Type="http://schemas.openxmlformats.org/officeDocument/2006/relationships/font" Target="fonts/Lato-regular.fntdata"/><Relationship Id="rId72" Type="http://schemas.openxmlformats.org/officeDocument/2006/relationships/font" Target="fonts/SourceSansProLight-boldItalic.fntdata"/><Relationship Id="rId31" Type="http://schemas.openxmlformats.org/officeDocument/2006/relationships/slide" Target="slides/slide22.xml"/><Relationship Id="rId75" Type="http://schemas.openxmlformats.org/officeDocument/2006/relationships/font" Target="fonts/Lato-italic.fntdata"/><Relationship Id="rId30" Type="http://schemas.openxmlformats.org/officeDocument/2006/relationships/slide" Target="slides/slide21.xml"/><Relationship Id="rId74" Type="http://schemas.openxmlformats.org/officeDocument/2006/relationships/font" Target="fonts/Lato-bold.fntdata"/><Relationship Id="rId33" Type="http://schemas.openxmlformats.org/officeDocument/2006/relationships/slide" Target="slides/slide24.xml"/><Relationship Id="rId77" Type="http://schemas.openxmlformats.org/officeDocument/2006/relationships/font" Target="fonts/SourceSansProSemiBold-regular.fntdata"/><Relationship Id="rId32" Type="http://schemas.openxmlformats.org/officeDocument/2006/relationships/slide" Target="slides/slide23.xml"/><Relationship Id="rId76" Type="http://schemas.openxmlformats.org/officeDocument/2006/relationships/font" Target="fonts/Lato-boldItalic.fntdata"/><Relationship Id="rId35" Type="http://schemas.openxmlformats.org/officeDocument/2006/relationships/slide" Target="slides/slide26.xml"/><Relationship Id="rId79" Type="http://schemas.openxmlformats.org/officeDocument/2006/relationships/font" Target="fonts/SourceSansProSemiBold-italic.fntdata"/><Relationship Id="rId34" Type="http://schemas.openxmlformats.org/officeDocument/2006/relationships/slide" Target="slides/slide25.xml"/><Relationship Id="rId78" Type="http://schemas.openxmlformats.org/officeDocument/2006/relationships/font" Target="fonts/SourceSansProSemiBold-bold.fntdata"/><Relationship Id="rId71" Type="http://schemas.openxmlformats.org/officeDocument/2006/relationships/font" Target="fonts/SourceSansProLight-italic.fntdata"/><Relationship Id="rId70" Type="http://schemas.openxmlformats.org/officeDocument/2006/relationships/font" Target="fonts/SourceSansProLight-bold.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font" Target="fonts/Roboto-bold.fntdata"/><Relationship Id="rId21" Type="http://schemas.openxmlformats.org/officeDocument/2006/relationships/slide" Target="slides/slide12.xml"/><Relationship Id="rId65" Type="http://schemas.openxmlformats.org/officeDocument/2006/relationships/font" Target="fonts/Roboto-regular.fntdata"/><Relationship Id="rId24" Type="http://schemas.openxmlformats.org/officeDocument/2006/relationships/slide" Target="slides/slide15.xml"/><Relationship Id="rId68" Type="http://schemas.openxmlformats.org/officeDocument/2006/relationships/font" Target="fonts/Roboto-boldItalic.fntdata"/><Relationship Id="rId23" Type="http://schemas.openxmlformats.org/officeDocument/2006/relationships/slide" Target="slides/slide14.xml"/><Relationship Id="rId67" Type="http://schemas.openxmlformats.org/officeDocument/2006/relationships/font" Target="fonts/Roboto-italic.fntdata"/><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SourceSansProLight-regular.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95" Type="http://schemas.openxmlformats.org/officeDocument/2006/relationships/font" Target="fonts/SourceSansPro-italic.fntdata"/><Relationship Id="rId50" Type="http://schemas.openxmlformats.org/officeDocument/2006/relationships/slide" Target="slides/slide41.xml"/><Relationship Id="rId94" Type="http://schemas.openxmlformats.org/officeDocument/2006/relationships/font" Target="fonts/SourceSansPro-bold.fntdata"/><Relationship Id="rId53" Type="http://schemas.openxmlformats.org/officeDocument/2006/relationships/slide" Target="slides/slide44.xml"/><Relationship Id="rId52" Type="http://schemas.openxmlformats.org/officeDocument/2006/relationships/slide" Target="slides/slide43.xml"/><Relationship Id="rId96" Type="http://schemas.openxmlformats.org/officeDocument/2006/relationships/font" Target="fonts/SourceSansPro-boldItalic.fntdata"/><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font" Target="fonts/Merriweather-italic.fntdata"/><Relationship Id="rId90" Type="http://schemas.openxmlformats.org/officeDocument/2006/relationships/font" Target="fonts/Merriweather-bold.fntdata"/><Relationship Id="rId93" Type="http://schemas.openxmlformats.org/officeDocument/2006/relationships/font" Target="fonts/SourceSansPro-regular.fntdata"/><Relationship Id="rId92" Type="http://schemas.openxmlformats.org/officeDocument/2006/relationships/font" Target="fonts/Merriweather-boldItalic.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5d1532a491_4_38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Good morning! Thanks for coming, everyone.</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100">
                <a:solidFill>
                  <a:schemeClr val="dk1"/>
                </a:solidFill>
              </a:rPr>
              <a:t>* How security has evolved to where it is</a:t>
            </a:r>
            <a:endParaRPr sz="1100">
              <a:solidFill>
                <a:schemeClr val="dk1"/>
              </a:solidFill>
            </a:endParaRPr>
          </a:p>
          <a:p>
            <a:pPr indent="0" lvl="0" marL="0" rtl="0" algn="l">
              <a:spcBef>
                <a:spcPts val="0"/>
              </a:spcBef>
              <a:spcAft>
                <a:spcPts val="0"/>
              </a:spcAft>
              <a:buNone/>
            </a:pPr>
            <a:r>
              <a:rPr lang="en" sz="1100">
                <a:solidFill>
                  <a:schemeClr val="dk1"/>
                </a:solidFill>
              </a:rPr>
              <a:t>* Rise of shift-left efforts</a:t>
            </a:r>
            <a:endParaRPr sz="1100">
              <a:solidFill>
                <a:schemeClr val="dk1"/>
              </a:solidFill>
            </a:endParaRPr>
          </a:p>
          <a:p>
            <a:pPr indent="0" lvl="0" marL="0" rtl="0" algn="l">
              <a:spcBef>
                <a:spcPts val="0"/>
              </a:spcBef>
              <a:spcAft>
                <a:spcPts val="0"/>
              </a:spcAft>
              <a:buNone/>
            </a:pPr>
            <a:r>
              <a:rPr lang="en" sz="1100">
                <a:solidFill>
                  <a:schemeClr val="dk1"/>
                </a:solidFill>
              </a:rPr>
              <a:t>* Minimum viability wreaks havoc</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Mantra: Security is hard</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Not streamlining security tools but </a:t>
            </a:r>
            <a:r>
              <a:rPr b="1" lang="en" sz="1100">
                <a:solidFill>
                  <a:schemeClr val="dk1"/>
                </a:solidFill>
              </a:rPr>
              <a:t>aligning workflows.</a:t>
            </a:r>
            <a:endParaRPr b="1" sz="1100">
              <a:solidFill>
                <a:schemeClr val="dk1"/>
              </a:solidFill>
            </a:endParaRPr>
          </a:p>
          <a:p>
            <a:pPr indent="0" lvl="0" marL="0" rtl="0" algn="l">
              <a:spcBef>
                <a:spcPts val="0"/>
              </a:spcBef>
              <a:spcAft>
                <a:spcPts val="0"/>
              </a:spcAft>
              <a:buNone/>
            </a:pPr>
            <a:r>
              <a:rPr lang="en" sz="1100">
                <a:solidFill>
                  <a:schemeClr val="dk1"/>
                </a:solidFill>
              </a:rPr>
              <a:t>new ways of thinking about appsec</a:t>
            </a:r>
            <a:endParaRPr sz="1100">
              <a:solidFill>
                <a:schemeClr val="dk1"/>
              </a:solidFill>
            </a:endParaRPr>
          </a:p>
          <a:p>
            <a:pPr indent="457200" lvl="0" marL="0" rtl="0" algn="l">
              <a:spcBef>
                <a:spcPts val="0"/>
              </a:spcBef>
              <a:spcAft>
                <a:spcPts val="0"/>
              </a:spcAft>
              <a:buClr>
                <a:schemeClr val="dk1"/>
              </a:buClr>
              <a:buSzPts val="1100"/>
              <a:buFont typeface="Arial"/>
              <a:buNone/>
            </a:pPr>
            <a:r>
              <a:rPr lang="en" sz="1100">
                <a:solidFill>
                  <a:schemeClr val="dk1"/>
                </a:solidFill>
              </a:rPr>
              <a:t>apply modern ideas like collaboration &amp;&amp; easier lives</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If you have any questions, feel free to raise them throughout or just save them for the end</a:t>
            </a:r>
            <a:endParaRPr sz="1100">
              <a:solidFill>
                <a:schemeClr val="dk1"/>
              </a:solidFill>
            </a:endParaRPr>
          </a:p>
          <a:p>
            <a:pPr indent="0" lvl="0" marL="0" rtl="0" algn="l">
              <a:spcBef>
                <a:spcPts val="0"/>
              </a:spcBef>
              <a:spcAft>
                <a:spcPts val="0"/>
              </a:spcAft>
              <a:buNone/>
            </a:pPr>
            <a:r>
              <a:t/>
            </a:r>
            <a:endParaRPr sz="1100"/>
          </a:p>
        </p:txBody>
      </p:sp>
      <p:sp>
        <p:nvSpPr>
          <p:cNvPr id="740" name="Google Shape;740;g5d1532a491_4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Google Shape;833;g5d0249855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5d0249855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Cloud Native attack vectors &amp;&amp; blur landscape</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Requiring technological familiarity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Containers &amp; Kubernetes app portability</a:t>
            </a:r>
            <a:endParaRPr/>
          </a:p>
          <a:p>
            <a:pPr indent="0" lvl="0" marL="0" rtl="0" algn="l">
              <a:spcBef>
                <a:spcPts val="0"/>
              </a:spcBef>
              <a:spcAft>
                <a:spcPts val="0"/>
              </a:spcAft>
              <a:buClr>
                <a:schemeClr val="dk1"/>
              </a:buClr>
              <a:buSzPts val="1100"/>
              <a:buFont typeface="Arial"/>
              <a:buNone/>
            </a:pPr>
            <a:r>
              <a:rPr lang="en">
                <a:solidFill>
                  <a:schemeClr val="dk1"/>
                </a:solidFill>
              </a:rPr>
              <a:t>	 Containers are supposed to disconnect software from hardware (run it anywhere)</a:t>
            </a:r>
            <a:endParaRPr/>
          </a:p>
          <a:p>
            <a:pPr indent="0" lvl="0" marL="0" rtl="0" algn="l">
              <a:spcBef>
                <a:spcPts val="0"/>
              </a:spcBef>
              <a:spcAft>
                <a:spcPts val="0"/>
              </a:spcAft>
              <a:buClr>
                <a:schemeClr val="dk1"/>
              </a:buClr>
              <a:buSzPts val="1100"/>
              <a:buFont typeface="Arial"/>
              <a:buNone/>
            </a:pPr>
            <a:r>
              <a:rPr lang="en">
                <a:solidFill>
                  <a:schemeClr val="dk1"/>
                </a:solidFill>
              </a:rPr>
              <a:t>		 but now you have to figure out how to protect something as it moves around. So network security is useless.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 multi-cloud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p>
          <a:p>
            <a:pPr indent="0" lvl="0" marL="0" rtl="0" algn="l">
              <a:spcBef>
                <a:spcPts val="0"/>
              </a:spcBef>
              <a:spcAft>
                <a:spcPts val="0"/>
              </a:spcAft>
              <a:buNone/>
            </a:pPr>
            <a:r>
              <a:rPr lang="en"/>
              <a:t>Where does netsec fit in?</a:t>
            </a:r>
            <a:endParaRPr/>
          </a:p>
          <a:p>
            <a:pPr indent="457200" lvl="0" marL="0" rtl="0" algn="l">
              <a:spcBef>
                <a:spcPts val="0"/>
              </a:spcBef>
              <a:spcAft>
                <a:spcPts val="0"/>
              </a:spcAft>
              <a:buNone/>
            </a:pPr>
            <a:r>
              <a:rPr lang="en"/>
              <a:t>Traditional &amp;&amp; container/image layer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instance, an HR system should probably not be communicating with a point of sale app.</a:t>
            </a:r>
            <a:endParaRPr/>
          </a:p>
          <a:p>
            <a:pPr indent="457200" lvl="0" marL="0" rtl="0" algn="l">
              <a:spcBef>
                <a:spcPts val="0"/>
              </a:spcBef>
              <a:spcAft>
                <a:spcPts val="0"/>
              </a:spcAft>
              <a:buNone/>
            </a:pPr>
            <a:r>
              <a:rPr lang="en"/>
              <a:t>There are tools within the orchestrators that can help with security - things like setting policies for how long a process should run or maximum resources they should consume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complexity is building</a:t>
            </a:r>
            <a:endParaRPr/>
          </a:p>
          <a:p>
            <a:pPr indent="-298450" lvl="0" marL="457200" rtl="0" algn="l">
              <a:spcBef>
                <a:spcPts val="0"/>
              </a:spcBef>
              <a:spcAft>
                <a:spcPts val="0"/>
              </a:spcAft>
              <a:buSzPts val="1100"/>
              <a:buChar char="-"/>
            </a:pPr>
            <a:r>
              <a:rPr lang="en"/>
              <a:t>New settings from Cloud providers to learn</a:t>
            </a:r>
            <a:endParaRPr/>
          </a:p>
          <a:p>
            <a:pPr indent="-298450" lvl="0" marL="457200" rtl="0" algn="l">
              <a:spcBef>
                <a:spcPts val="0"/>
              </a:spcBef>
              <a:spcAft>
                <a:spcPts val="0"/>
              </a:spcAft>
              <a:buSzPts val="1100"/>
              <a:buChar char="-"/>
            </a:pPr>
            <a:r>
              <a:rPr lang="en"/>
              <a:t>More security capabilities themselves.</a:t>
            </a:r>
            <a:endParaRPr/>
          </a:p>
          <a:p>
            <a:pPr indent="0" lvl="0" marL="457200" rtl="0" algn="l">
              <a:spcBef>
                <a:spcPts val="0"/>
              </a:spcBef>
              <a:spcAft>
                <a:spcPts val="0"/>
              </a:spcAft>
              <a:buNone/>
            </a:pPr>
            <a:r>
              <a:rPr lang="en"/>
              <a:t>New releases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 and experience have proven that people are generally not good at staying current with their patches.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Need guidelines but also automation</a:t>
            </a:r>
            <a:endParaRPr/>
          </a:p>
          <a:p>
            <a:pPr indent="0" lvl="0" marL="0" rtl="0" algn="l">
              <a:spcBef>
                <a:spcPts val="0"/>
              </a:spcBef>
              <a:spcAft>
                <a:spcPts val="0"/>
              </a:spcAft>
              <a:buNone/>
            </a:pPr>
            <a:r>
              <a:rPr lang="en"/>
              <a:t>abstract the complexity.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 M</a:t>
            </a:r>
            <a:r>
              <a:rPr lang="en"/>
              <a:t>icroservices integrate with both internal parties and external ones, blurring the lines between what's deployed and where.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3" name="Shape 873"/>
        <p:cNvGrpSpPr/>
        <p:nvPr/>
      </p:nvGrpSpPr>
      <p:grpSpPr>
        <a:xfrm>
          <a:off x="0" y="0"/>
          <a:ext cx="0" cy="0"/>
          <a:chOff x="0" y="0"/>
          <a:chExt cx="0" cy="0"/>
        </a:xfrm>
      </p:grpSpPr>
      <p:sp>
        <p:nvSpPr>
          <p:cNvPr id="874" name="Google Shape;874;g5d024985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5d024985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aren’t trying to catch up to traditional app sec.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&lt;READ&gt;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Get beyond simple shift-left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Add another sec scan earlier, DEV gets a lite static analysis tools in their 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Security must be baked into the SDLC and be purpose-built for the modern software factory.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Google Shape;880;g4dab19d1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4dab19d1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Traditional </a:t>
            </a:r>
            <a:r>
              <a:rPr lang="en"/>
              <a:t>"test everything flow” != minimum viable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Scan earlier? NO. Requiring earlier security scans isn't enough. App sec must be baked into the process.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a:t>
            </a:r>
            <a:r>
              <a:rPr lang="en"/>
              <a:t>cal</a:t>
            </a:r>
            <a:r>
              <a:rPr lang="en"/>
              <a:t>ing</a:t>
            </a:r>
            <a:r>
              <a:rPr lang="en"/>
              <a:t> security (because teams scale) means </a:t>
            </a:r>
            <a:r>
              <a:rPr b="1" lang="en"/>
              <a:t>empowering</a:t>
            </a:r>
            <a:r>
              <a:rPr lang="en"/>
              <a:t> developers</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 a new idea: Checkmarx</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 great job of targeting devs and providing an integrated API</a:t>
            </a:r>
            <a:endParaRPr>
              <a:solidFill>
                <a:schemeClr val="dk1"/>
              </a:solidFill>
            </a:endParaRPr>
          </a:p>
          <a:p>
            <a:pPr indent="457200" lvl="0" marL="457200" rtl="0" algn="l">
              <a:spcBef>
                <a:spcPts val="0"/>
              </a:spcBef>
              <a:spcAft>
                <a:spcPts val="0"/>
              </a:spcAft>
              <a:buClr>
                <a:schemeClr val="dk1"/>
              </a:buClr>
              <a:buSzPts val="1100"/>
              <a:buFont typeface="Arial"/>
              <a:buNone/>
            </a:pPr>
            <a:r>
              <a:rPr lang="en">
                <a:solidFill>
                  <a:schemeClr val="dk1"/>
                </a:solidFill>
              </a:rPr>
              <a:t>BUT it's limited in integration (you need Jenkins to kickoff the scans</a:t>
            </a:r>
            <a:endParaRPr>
              <a:solidFill>
                <a:schemeClr val="dk1"/>
              </a:solidFill>
            </a:endParaRPr>
          </a:p>
          <a:p>
            <a:pPr indent="457200" lvl="0" marL="457200" rtl="0" algn="l">
              <a:spcBef>
                <a:spcPts val="0"/>
              </a:spcBef>
              <a:spcAft>
                <a:spcPts val="0"/>
              </a:spcAft>
              <a:buClr>
                <a:schemeClr val="dk1"/>
              </a:buClr>
              <a:buSzPts val="1100"/>
              <a:buFont typeface="Arial"/>
              <a:buNone/>
            </a:pPr>
            <a:r>
              <a:rPr lang="en">
                <a:solidFill>
                  <a:schemeClr val="dk1"/>
                </a:solidFill>
              </a:rPr>
              <a:t>Also relies on a sophisticated hashing routine to recognize changes, but it's a guess, not truly incremental.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Difficult without being a part of the code review process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g5d02498551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5d02498551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some trends here but the most important is around Collaboration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FAIL TO COMMUNICATE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Both roles are kept </a:t>
            </a:r>
            <a:r>
              <a:rPr b="1" lang="en">
                <a:solidFill>
                  <a:schemeClr val="dk1"/>
                </a:solidFill>
              </a:rPr>
              <a:t>distinct</a:t>
            </a:r>
            <a:r>
              <a:rPr lang="en">
                <a:solidFill>
                  <a:schemeClr val="dk1"/>
                </a:solidFill>
              </a:rPr>
              <a:t> and not being catered 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Must shift not only </a:t>
            </a:r>
            <a:r>
              <a:rPr b="1" lang="en">
                <a:solidFill>
                  <a:schemeClr val="dk1"/>
                </a:solidFill>
              </a:rPr>
              <a:t>WHERE</a:t>
            </a:r>
            <a:r>
              <a:rPr lang="en">
                <a:solidFill>
                  <a:schemeClr val="dk1"/>
                </a:solidFill>
              </a:rPr>
              <a:t> scans, but </a:t>
            </a:r>
            <a:r>
              <a:rPr b="1" lang="en">
                <a:solidFill>
                  <a:schemeClr val="dk1"/>
                </a:solidFill>
              </a:rPr>
              <a:t>WHO</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Because </a:t>
            </a:r>
            <a:r>
              <a:rPr b="1" lang="en">
                <a:solidFill>
                  <a:schemeClr val="dk1"/>
                </a:solidFill>
              </a:rPr>
              <a:t>security quickly becomes a blocker.</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Devs don't want to be sec people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Need complimentary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First step: Enabling developers to take an active role in the security process (more later)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1" name="Shape 891"/>
        <p:cNvGrpSpPr/>
        <p:nvPr/>
      </p:nvGrpSpPr>
      <p:grpSpPr>
        <a:xfrm>
          <a:off x="0" y="0"/>
          <a:ext cx="0" cy="0"/>
          <a:chOff x="0" y="0"/>
          <a:chExt cx="0" cy="0"/>
        </a:xfrm>
      </p:grpSpPr>
      <p:sp>
        <p:nvSpPr>
          <p:cNvPr id="892" name="Google Shape;892;g5d3dd4a6ee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3" name="Google Shape;893;g5d3dd4a6ee_0_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chemeClr val="dk1"/>
              </a:buClr>
              <a:buSzPts val="1100"/>
              <a:buFont typeface="Arial"/>
              <a:buNone/>
            </a:pPr>
            <a:r>
              <a:rPr lang="en" sz="1000"/>
              <a:t>Modern Dev is hard: The difficulty is in connecting each of these steps.</a:t>
            </a:r>
            <a:endParaRPr sz="1000"/>
          </a:p>
          <a:p>
            <a:pPr indent="0" lvl="0" marL="0" marR="0" rtl="0" algn="l">
              <a:lnSpc>
                <a:spcPct val="117999"/>
              </a:lnSpc>
              <a:spcBef>
                <a:spcPts val="0"/>
              </a:spcBef>
              <a:spcAft>
                <a:spcPts val="0"/>
              </a:spcAft>
              <a:buClr>
                <a:schemeClr val="dk1"/>
              </a:buClr>
              <a:buSzPts val="1100"/>
              <a:buFont typeface="Arial"/>
              <a:buNone/>
            </a:pPr>
            <a:r>
              <a:t/>
            </a:r>
            <a:endParaRPr sz="1000"/>
          </a:p>
          <a:p>
            <a:pPr indent="0" lvl="0" marL="0" marR="0" rtl="0" algn="l">
              <a:lnSpc>
                <a:spcPct val="117999"/>
              </a:lnSpc>
              <a:spcBef>
                <a:spcPts val="0"/>
              </a:spcBef>
              <a:spcAft>
                <a:spcPts val="0"/>
              </a:spcAft>
              <a:buClr>
                <a:schemeClr val="dk1"/>
              </a:buClr>
              <a:buSzPts val="1100"/>
              <a:buFont typeface="Arial"/>
              <a:buNone/>
            </a:pPr>
            <a:r>
              <a:rPr lang="en" sz="1000"/>
              <a:t>Software people love tools</a:t>
            </a:r>
            <a:endParaRPr sz="1000"/>
          </a:p>
          <a:p>
            <a:pPr indent="457200" lvl="0" marL="0" marR="0" rtl="0" algn="l">
              <a:lnSpc>
                <a:spcPct val="117999"/>
              </a:lnSpc>
              <a:spcBef>
                <a:spcPts val="0"/>
              </a:spcBef>
              <a:spcAft>
                <a:spcPts val="0"/>
              </a:spcAft>
              <a:buClr>
                <a:schemeClr val="dk1"/>
              </a:buClr>
              <a:buSzPts val="1100"/>
              <a:buFont typeface="Arial"/>
              <a:buNone/>
            </a:pPr>
            <a:r>
              <a:rPr lang="en" sz="1000"/>
              <a:t>integrating is a difficult one.</a:t>
            </a:r>
            <a:endParaRPr sz="1000"/>
          </a:p>
          <a:p>
            <a:pPr indent="0" lvl="0" marL="0" marR="0" rtl="0" algn="l">
              <a:lnSpc>
                <a:spcPct val="117999"/>
              </a:lnSpc>
              <a:spcBef>
                <a:spcPts val="0"/>
              </a:spcBef>
              <a:spcAft>
                <a:spcPts val="0"/>
              </a:spcAft>
              <a:buClr>
                <a:schemeClr val="dk1"/>
              </a:buClr>
              <a:buSzPts val="1100"/>
              <a:buFont typeface="Arial"/>
              <a:buNone/>
            </a:pPr>
            <a:r>
              <a:t/>
            </a:r>
            <a:endParaRPr sz="1000"/>
          </a:p>
          <a:p>
            <a:pPr indent="0" lvl="0" marL="0" marR="0" rtl="0" algn="l">
              <a:lnSpc>
                <a:spcPct val="117999"/>
              </a:lnSpc>
              <a:spcBef>
                <a:spcPts val="0"/>
              </a:spcBef>
              <a:spcAft>
                <a:spcPts val="0"/>
              </a:spcAft>
              <a:buClr>
                <a:schemeClr val="dk1"/>
              </a:buClr>
              <a:buSzPts val="1100"/>
              <a:buFont typeface="Arial"/>
              <a:buNone/>
            </a:pPr>
            <a:r>
              <a:rPr lang="en" sz="1000"/>
              <a:t>Each stage is a  different tool</a:t>
            </a:r>
            <a:endParaRPr sz="1000"/>
          </a:p>
          <a:p>
            <a:pPr indent="457200" lvl="0" marL="0" marR="0" rtl="0" algn="l">
              <a:lnSpc>
                <a:spcPct val="117999"/>
              </a:lnSpc>
              <a:spcBef>
                <a:spcPts val="0"/>
              </a:spcBef>
              <a:spcAft>
                <a:spcPts val="0"/>
              </a:spcAft>
              <a:buClr>
                <a:schemeClr val="dk1"/>
              </a:buClr>
              <a:buSzPts val="1100"/>
              <a:buFont typeface="Arial"/>
              <a:buNone/>
            </a:pPr>
            <a:r>
              <a:rPr lang="en" sz="1000"/>
              <a:t>doing one-thing-well</a:t>
            </a:r>
            <a:endParaRPr sz="1000"/>
          </a:p>
          <a:p>
            <a:pPr indent="457200" lvl="0" marL="0" marR="0" rtl="0" algn="l">
              <a:lnSpc>
                <a:spcPct val="117999"/>
              </a:lnSpc>
              <a:spcBef>
                <a:spcPts val="0"/>
              </a:spcBef>
              <a:spcAft>
                <a:spcPts val="0"/>
              </a:spcAft>
              <a:buClr>
                <a:schemeClr val="dk1"/>
              </a:buClr>
              <a:buSzPts val="1100"/>
              <a:buFont typeface="Arial"/>
              <a:buNone/>
            </a:pPr>
            <a:r>
              <a:t/>
            </a:r>
            <a:endParaRPr b="1" sz="1000"/>
          </a:p>
          <a:p>
            <a:pPr indent="0" lvl="0" marL="0" marR="0" rtl="0" algn="l">
              <a:lnSpc>
                <a:spcPct val="117999"/>
              </a:lnSpc>
              <a:spcBef>
                <a:spcPts val="0"/>
              </a:spcBef>
              <a:spcAft>
                <a:spcPts val="0"/>
              </a:spcAft>
              <a:buClr>
                <a:schemeClr val="dk1"/>
              </a:buClr>
              <a:buSzPts val="1100"/>
              <a:buFont typeface="Arial"/>
              <a:buNone/>
            </a:pPr>
            <a:r>
              <a:rPr b="1" lang="en" sz="1000"/>
              <a:t>Users must develop workflow</a:t>
            </a:r>
            <a:r>
              <a:rPr lang="en" sz="1000"/>
              <a:t> w/ context shifts and edges b/w stages</a:t>
            </a:r>
            <a:endParaRPr sz="1000"/>
          </a:p>
          <a:p>
            <a:pPr indent="0" lvl="0" marL="0" marR="0" rtl="0" algn="l">
              <a:lnSpc>
                <a:spcPct val="117999"/>
              </a:lnSpc>
              <a:spcBef>
                <a:spcPts val="0"/>
              </a:spcBef>
              <a:spcAft>
                <a:spcPts val="0"/>
              </a:spcAft>
              <a:buClr>
                <a:schemeClr val="dk1"/>
              </a:buClr>
              <a:buSzPts val="1100"/>
              <a:buFont typeface="Arial"/>
              <a:buNone/>
            </a:pPr>
            <a:r>
              <a:t/>
            </a:r>
            <a:endParaRPr sz="1000"/>
          </a:p>
          <a:p>
            <a:pPr indent="0" lvl="0" marL="0" marR="0" rtl="0" algn="l">
              <a:lnSpc>
                <a:spcPct val="117999"/>
              </a:lnSpc>
              <a:spcBef>
                <a:spcPts val="0"/>
              </a:spcBef>
              <a:spcAft>
                <a:spcPts val="0"/>
              </a:spcAft>
              <a:buClr>
                <a:schemeClr val="dk1"/>
              </a:buClr>
              <a:buSzPts val="1100"/>
              <a:buFont typeface="Arial"/>
              <a:buNone/>
            </a:pPr>
            <a:r>
              <a:rPr lang="en" sz="1000"/>
              <a:t>Complex toolchains eat resources and slow down the SDLC.</a:t>
            </a:r>
            <a:endParaRPr sz="1000"/>
          </a:p>
          <a:p>
            <a:pPr indent="457200" lvl="0" marL="0" marR="0" rtl="0" algn="l">
              <a:lnSpc>
                <a:spcPct val="117999"/>
              </a:lnSpc>
              <a:spcBef>
                <a:spcPts val="0"/>
              </a:spcBef>
              <a:spcAft>
                <a:spcPts val="0"/>
              </a:spcAft>
              <a:buClr>
                <a:schemeClr val="dk1"/>
              </a:buClr>
              <a:buSzPts val="1100"/>
              <a:buFont typeface="Arial"/>
              <a:buNone/>
            </a:pPr>
            <a:r>
              <a:rPr lang="en" sz="1000"/>
              <a:t>Reinforce silos that you are trying to break down in the name of DevOps.</a:t>
            </a:r>
            <a:endParaRPr sz="1000"/>
          </a:p>
          <a:p>
            <a:pPr indent="457200" lvl="0" marL="0" marR="0" rtl="0" algn="l">
              <a:lnSpc>
                <a:spcPct val="117999"/>
              </a:lnSpc>
              <a:spcBef>
                <a:spcPts val="0"/>
              </a:spcBef>
              <a:spcAft>
                <a:spcPts val="0"/>
              </a:spcAft>
              <a:buClr>
                <a:schemeClr val="dk1"/>
              </a:buClr>
              <a:buSzPts val="1100"/>
              <a:buFont typeface="Arial"/>
              <a:buNone/>
            </a:pPr>
            <a:r>
              <a:t/>
            </a:r>
            <a:endParaRPr sz="1000"/>
          </a:p>
          <a:p>
            <a:pPr indent="457200" lvl="0" marL="0" marR="0" rtl="0" algn="l">
              <a:lnSpc>
                <a:spcPct val="117999"/>
              </a:lnSpc>
              <a:spcBef>
                <a:spcPts val="0"/>
              </a:spcBef>
              <a:spcAft>
                <a:spcPts val="0"/>
              </a:spcAft>
              <a:buClr>
                <a:schemeClr val="dk1"/>
              </a:buClr>
              <a:buSzPts val="1100"/>
              <a:buFont typeface="Arial"/>
              <a:buNone/>
            </a:pPr>
            <a:r>
              <a:rPr lang="en" sz="1000"/>
              <a:t>Teams MUST be able to collaborate together, their different tools put them in different workspaces.</a:t>
            </a:r>
            <a:endParaRPr sz="1000"/>
          </a:p>
          <a:p>
            <a:pPr indent="457200" lvl="0" marL="0" marR="0" rtl="0" algn="l">
              <a:lnSpc>
                <a:spcPct val="117999"/>
              </a:lnSpc>
              <a:spcBef>
                <a:spcPts val="0"/>
              </a:spcBef>
              <a:spcAft>
                <a:spcPts val="0"/>
              </a:spcAft>
              <a:buClr>
                <a:schemeClr val="dk1"/>
              </a:buClr>
              <a:buSzPts val="1100"/>
              <a:buFont typeface="Arial"/>
              <a:buNone/>
            </a:pPr>
            <a:r>
              <a:t/>
            </a:r>
            <a:endParaRPr sz="1000"/>
          </a:p>
          <a:p>
            <a:pPr indent="457200" lvl="0" marL="0" marR="0" rtl="0" algn="l">
              <a:lnSpc>
                <a:spcPct val="117999"/>
              </a:lnSpc>
              <a:spcBef>
                <a:spcPts val="0"/>
              </a:spcBef>
              <a:spcAft>
                <a:spcPts val="0"/>
              </a:spcAft>
              <a:buClr>
                <a:schemeClr val="dk1"/>
              </a:buClr>
              <a:buSzPts val="1100"/>
              <a:buFont typeface="Arial"/>
              <a:buNone/>
            </a:pPr>
            <a:r>
              <a:rPr lang="en" sz="1000"/>
              <a:t>Both mental workspaces and physical ones</a:t>
            </a:r>
            <a:endParaRPr sz="1000"/>
          </a:p>
          <a:p>
            <a:pPr indent="0" lvl="0" marL="0" marR="0" rtl="0" algn="l">
              <a:lnSpc>
                <a:spcPct val="117999"/>
              </a:lnSpc>
              <a:spcBef>
                <a:spcPts val="0"/>
              </a:spcBef>
              <a:spcAft>
                <a:spcPts val="0"/>
              </a:spcAft>
              <a:buClr>
                <a:schemeClr val="dk1"/>
              </a:buClr>
              <a:buSzPts val="1100"/>
              <a:buFont typeface="Arial"/>
              <a:buNone/>
            </a:pPr>
            <a:r>
              <a:t/>
            </a:r>
            <a:endParaRPr sz="1000"/>
          </a:p>
          <a:p>
            <a:pPr indent="0" lvl="0" marL="0" marR="0" rtl="0" algn="l">
              <a:lnSpc>
                <a:spcPct val="117999"/>
              </a:lnSpc>
              <a:spcBef>
                <a:spcPts val="0"/>
              </a:spcBef>
              <a:spcAft>
                <a:spcPts val="0"/>
              </a:spcAft>
              <a:buClr>
                <a:schemeClr val="dk1"/>
              </a:buClr>
              <a:buSzPts val="1100"/>
              <a:buFont typeface="Arial"/>
              <a:buNone/>
            </a:pPr>
            <a:r>
              <a:rPr lang="en" sz="1000"/>
              <a:t>&lt;talk through slides, what are we looking at?&gt;</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g5d3dd4a6e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5d3dd4a6e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Context switching is a high-cost.  This is paid for at every stage: between tools and between teams.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t>Where do we fit </a:t>
            </a:r>
            <a:r>
              <a:rPr b="1" lang="en"/>
              <a:t>security</a:t>
            </a:r>
            <a:r>
              <a:rPr lang="en"/>
              <a:t> into the software lifecycle?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Appsec toolchain is worse!</a:t>
            </a:r>
            <a:endParaRPr/>
          </a:p>
          <a:p>
            <a:pPr indent="457200" lvl="0" marL="0" rtl="0" algn="l">
              <a:spcBef>
                <a:spcPts val="0"/>
              </a:spcBef>
              <a:spcAft>
                <a:spcPts val="0"/>
              </a:spcAft>
              <a:buClr>
                <a:schemeClr val="dk1"/>
              </a:buClr>
              <a:buSzPts val="1100"/>
              <a:buFont typeface="Arial"/>
              <a:buNone/>
            </a:pPr>
            <a:r>
              <a:rPr lang="en"/>
              <a:t>Individual vendors offer specific testing (Static, Dynamic, dependency, container/cloud, etc), each with its own license cost and integration requirements.</a:t>
            </a:r>
            <a:endParaRPr/>
          </a:p>
          <a:p>
            <a:pPr indent="457200" lvl="0" marL="0" rtl="0" algn="l">
              <a:spcBef>
                <a:spcPts val="0"/>
              </a:spcBef>
              <a:spcAft>
                <a:spcPts val="0"/>
              </a:spcAft>
              <a:buClr>
                <a:schemeClr val="dk1"/>
              </a:buClr>
              <a:buSzPts val="1100"/>
              <a:buFont typeface="Arial"/>
              <a:buNone/>
            </a:pPr>
            <a:r>
              <a:t/>
            </a:r>
            <a:endParaRPr/>
          </a:p>
          <a:p>
            <a:pPr indent="457200" lvl="0" marL="0" rtl="0" algn="l">
              <a:spcBef>
                <a:spcPts val="0"/>
              </a:spcBef>
              <a:spcAft>
                <a:spcPts val="0"/>
              </a:spcAft>
              <a:buClr>
                <a:schemeClr val="dk1"/>
              </a:buClr>
              <a:buSzPts val="1100"/>
              <a:buFont typeface="Arial"/>
              <a:buNone/>
            </a:pPr>
            <a:r>
              <a:rPr lang="en"/>
              <a:t>Fortify and Veracode offer dashboards to connect each - to pull all of their own test results together into one place!</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&lt;talk through slide: “the red boxes show where we add security to the process”&gt;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SAST - using an insecure hashing algorithm</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SAST lite - eclipse plugins or pre-commit hooks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SCA - outdated dependencies, blacklisted licenses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DAST - pulls HTML page and checks if your password forms have autocomplete enabled.  Are secure headers in place to prevent forgeries?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g5acdce19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5acdce19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User writes code</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g5d1532a491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5d1532a491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2. User commits code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Tests are ran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g5d1532a491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5d1532a491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3. User opens Merge Request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Google Shape;923;g5d1532a491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5d1532a491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5. Merge Request is reviewed</a:t>
            </a:r>
            <a:endParaRPr/>
          </a:p>
          <a:p>
            <a:pPr indent="0" lvl="0" marL="0" rtl="0" algn="l">
              <a:spcBef>
                <a:spcPts val="0"/>
              </a:spcBef>
              <a:spcAft>
                <a:spcPts val="0"/>
              </a:spcAft>
              <a:buClr>
                <a:schemeClr val="dk1"/>
              </a:buClr>
              <a:buSzPts val="1100"/>
              <a:buFont typeface="Arial"/>
              <a:buNone/>
            </a:pPr>
            <a:r>
              <a:rPr lang="en"/>
              <a:t>6. Merge Request is merged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Reviewers check licenses and whitelist any new dependencies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4dab19d1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4dab19d1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before we dig in, just a bit of info about who I am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 those unfamiliar, GitLab is a single application for the entire DevSecOps lifecycle.</a:t>
            </a:r>
            <a:endParaRPr/>
          </a:p>
          <a:p>
            <a:pPr indent="457200" lvl="0" marL="0" rtl="0" algn="l">
              <a:spcBef>
                <a:spcPts val="0"/>
              </a:spcBef>
              <a:spcAft>
                <a:spcPts val="0"/>
              </a:spcAft>
              <a:buClr>
                <a:schemeClr val="dk1"/>
              </a:buClr>
              <a:buSzPts val="1100"/>
              <a:buFont typeface="Arial"/>
              <a:buNone/>
            </a:pPr>
            <a:r>
              <a:rPr lang="en"/>
              <a:t>This means that we aim to solve many of the issues under discussion today: integration, enablement, and collaboration.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Consultant:</a:t>
            </a:r>
            <a:endParaRPr/>
          </a:p>
          <a:p>
            <a:pPr indent="457200" lvl="0" marL="0" rtl="0" algn="l">
              <a:spcBef>
                <a:spcPts val="0"/>
              </a:spcBef>
              <a:spcAft>
                <a:spcPts val="0"/>
              </a:spcAft>
              <a:buClr>
                <a:schemeClr val="dk1"/>
              </a:buClr>
              <a:buSzPts val="1100"/>
              <a:buFont typeface="Arial"/>
              <a:buNone/>
            </a:pPr>
            <a:r>
              <a:rPr lang="en"/>
              <a:t>b</a:t>
            </a:r>
            <a:r>
              <a:rPr lang="en"/>
              <a:t>uilding modern software &amp;&amp; teaching how to build it themselves.</a:t>
            </a:r>
            <a:endParaRPr/>
          </a:p>
          <a:p>
            <a:pPr indent="457200" lvl="0" marL="0" rtl="0" algn="l">
              <a:spcBef>
                <a:spcPts val="0"/>
              </a:spcBef>
              <a:spcAft>
                <a:spcPts val="0"/>
              </a:spcAft>
              <a:buClr>
                <a:schemeClr val="dk1"/>
              </a:buClr>
              <a:buSzPts val="1100"/>
              <a:buFont typeface="Arial"/>
              <a:buNone/>
            </a:pPr>
            <a:r>
              <a:rPr lang="en"/>
              <a:t>traditional ways of doing things,  buzzword bingo, when processes no longer scale.</a:t>
            </a:r>
            <a:endParaRPr/>
          </a:p>
          <a:p>
            <a:pPr indent="457200" lvl="0" marL="457200" rtl="0" algn="l">
              <a:spcBef>
                <a:spcPts val="0"/>
              </a:spcBef>
              <a:spcAft>
                <a:spcPts val="0"/>
              </a:spcAft>
              <a:buClr>
                <a:schemeClr val="dk1"/>
              </a:buClr>
              <a:buSzPts val="1100"/>
              <a:buFont typeface="Arial"/>
              <a:buNone/>
            </a:pPr>
            <a:r>
              <a:rPr lang="en"/>
              <a:t>where the tooling meet the workflows.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8" name="Shape 928"/>
        <p:cNvGrpSpPr/>
        <p:nvPr/>
      </p:nvGrpSpPr>
      <p:grpSpPr>
        <a:xfrm>
          <a:off x="0" y="0"/>
          <a:ext cx="0" cy="0"/>
          <a:chOff x="0" y="0"/>
          <a:chExt cx="0" cy="0"/>
        </a:xfrm>
      </p:grpSpPr>
      <p:sp>
        <p:nvSpPr>
          <p:cNvPr id="929" name="Google Shape;929;g5d1532a491_4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5d1532a491_4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7. CD deployment to a test environment is triggered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may often occur in batches, with other MRs to be tested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Google Shape;935;g5d1532a491_4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5d1532a491_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8. Dynamic scans run against test environment, generates security report</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0" name="Shape 940"/>
        <p:cNvGrpSpPr/>
        <p:nvPr/>
      </p:nvGrpSpPr>
      <p:grpSpPr>
        <a:xfrm>
          <a:off x="0" y="0"/>
          <a:ext cx="0" cy="0"/>
          <a:chOff x="0" y="0"/>
          <a:chExt cx="0" cy="0"/>
        </a:xfrm>
      </p:grpSpPr>
      <p:sp>
        <p:nvSpPr>
          <p:cNvPr id="941" name="Google Shape;941;g5d1532a491_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5d1532a491_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9. Security report is reviewed by security team</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Google Shape;947;g5d1532a491_4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5d1532a491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10. Security team dismisses false positives</a:t>
            </a:r>
            <a:endParaRPr/>
          </a:p>
          <a:p>
            <a:pPr indent="0" lvl="0" marL="0" rtl="0" algn="l">
              <a:spcBef>
                <a:spcPts val="0"/>
              </a:spcBef>
              <a:spcAft>
                <a:spcPts val="0"/>
              </a:spcAft>
              <a:buClr>
                <a:schemeClr val="dk1"/>
              </a:buClr>
              <a:buSzPts val="1100"/>
              <a:buFont typeface="Arial"/>
              <a:buNone/>
            </a:pPr>
            <a:r>
              <a:rPr lang="en"/>
              <a:t>11. Security makes issues for remaining items</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code am I testing?”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bad is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“Who/what is responsible for this?”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“Is this new?”</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2" name="Shape 952"/>
        <p:cNvGrpSpPr/>
        <p:nvPr/>
      </p:nvGrpSpPr>
      <p:grpSpPr>
        <a:xfrm>
          <a:off x="0" y="0"/>
          <a:ext cx="0" cy="0"/>
          <a:chOff x="0" y="0"/>
          <a:chExt cx="0" cy="0"/>
        </a:xfrm>
      </p:grpSpPr>
      <p:sp>
        <p:nvSpPr>
          <p:cNvPr id="953" name="Google Shape;953;g5d1532a491_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5d1532a491_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12. Security team passes issues back to developers and/or tries to find devs to address issues</a:t>
            </a:r>
            <a:endParaRPr/>
          </a:p>
          <a:p>
            <a:pPr indent="0" lvl="0" marL="0" rtl="0" algn="l">
              <a:spcBef>
                <a:spcPts val="0"/>
              </a:spcBef>
              <a:spcAft>
                <a:spcPts val="0"/>
              </a:spcAft>
              <a:buClr>
                <a:schemeClr val="dk1"/>
              </a:buClr>
              <a:buSzPts val="1100"/>
              <a:buFont typeface="Arial"/>
              <a:buNone/>
            </a:pPr>
            <a:r>
              <a:rPr lang="en">
                <a:solidFill>
                  <a:schemeClr val="dk1"/>
                </a:solidFill>
              </a:rPr>
              <a:t>13. Process restarts!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Not a perpetual loop of testing and rewriting. There's a jump-off point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8" name="Shape 958"/>
        <p:cNvGrpSpPr/>
        <p:nvPr/>
      </p:nvGrpSpPr>
      <p:grpSpPr>
        <a:xfrm>
          <a:off x="0" y="0"/>
          <a:ext cx="0" cy="0"/>
          <a:chOff x="0" y="0"/>
          <a:chExt cx="0" cy="0"/>
        </a:xfrm>
      </p:grpSpPr>
      <p:sp>
        <p:nvSpPr>
          <p:cNvPr id="959" name="Google Shape;959;g5d1532a491_4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5d1532a491_4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RECAP:</a:t>
            </a:r>
            <a:endParaRPr/>
          </a:p>
          <a:p>
            <a:pPr indent="-298450" lvl="0" marL="457200" rtl="0" algn="l">
              <a:spcBef>
                <a:spcPts val="0"/>
              </a:spcBef>
              <a:spcAft>
                <a:spcPts val="0"/>
              </a:spcAft>
              <a:buSzPts val="1100"/>
              <a:buAutoNum type="arabicPeriod"/>
            </a:pPr>
            <a:r>
              <a:rPr lang="en"/>
              <a:t>SAST via dev tools ONLY</a:t>
            </a:r>
            <a:endParaRPr/>
          </a:p>
          <a:p>
            <a:pPr indent="-298450" lvl="0" marL="457200" rtl="0" algn="l">
              <a:spcBef>
                <a:spcPts val="0"/>
              </a:spcBef>
              <a:spcAft>
                <a:spcPts val="0"/>
              </a:spcAft>
              <a:buSzPts val="1100"/>
              <a:buAutoNum type="arabicPeriod"/>
            </a:pPr>
            <a:r>
              <a:rPr lang="en"/>
              <a:t>Dependency Scanning during (merged) CI</a:t>
            </a:r>
            <a:endParaRPr/>
          </a:p>
          <a:p>
            <a:pPr indent="-298450" lvl="0" marL="457200" rtl="0" algn="l">
              <a:spcBef>
                <a:spcPts val="0"/>
              </a:spcBef>
              <a:spcAft>
                <a:spcPts val="0"/>
              </a:spcAft>
              <a:buSzPts val="1100"/>
              <a:buAutoNum type="arabicPeriod"/>
            </a:pPr>
            <a:r>
              <a:rPr lang="en"/>
              <a:t>License Management blacklisting/whitelisting during (</a:t>
            </a:r>
            <a:r>
              <a:rPr lang="en">
                <a:solidFill>
                  <a:schemeClr val="dk1"/>
                </a:solidFill>
              </a:rPr>
              <a:t>merged)</a:t>
            </a:r>
            <a:r>
              <a:rPr lang="en"/>
              <a:t> CI</a:t>
            </a:r>
            <a:endParaRPr/>
          </a:p>
          <a:p>
            <a:pPr indent="-298450" lvl="0" marL="457200" rtl="0" algn="l">
              <a:spcBef>
                <a:spcPts val="0"/>
              </a:spcBef>
              <a:spcAft>
                <a:spcPts val="0"/>
              </a:spcAft>
              <a:buSzPts val="1100"/>
              <a:buAutoNum type="arabicPeriod"/>
            </a:pPr>
            <a:r>
              <a:rPr lang="en"/>
              <a:t>DAST during deployment</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Work already merged into the master branch &amp;</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in a dedicated test environment where QA tests would be performed along with DAST.</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Traditionally DAST is done near end of SDLC because it requires a working application to test.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Because DAST is so late in the lifecycle, Interactive Application Security Testing (IAST) was born</a:t>
            </a:r>
            <a:endParaRPr/>
          </a:p>
          <a:p>
            <a:pPr indent="457200" lvl="0" marL="0" rtl="0" algn="l">
              <a:spcBef>
                <a:spcPts val="0"/>
              </a:spcBef>
              <a:spcAft>
                <a:spcPts val="0"/>
              </a:spcAft>
              <a:buClr>
                <a:schemeClr val="dk1"/>
              </a:buClr>
              <a:buSzPts val="1100"/>
              <a:buFont typeface="Arial"/>
              <a:buNone/>
            </a:pPr>
            <a:r>
              <a:rPr lang="en"/>
              <a:t>Monitor during QA via instrumenting.</a:t>
            </a:r>
            <a:endParaRPr/>
          </a:p>
          <a:p>
            <a:pPr indent="457200" lvl="0" marL="0" rtl="0" algn="l">
              <a:spcBef>
                <a:spcPts val="0"/>
              </a:spcBef>
              <a:spcAft>
                <a:spcPts val="0"/>
              </a:spcAft>
              <a:buClr>
                <a:schemeClr val="dk1"/>
              </a:buClr>
              <a:buSzPts val="1100"/>
              <a:buFont typeface="Arial"/>
              <a:buNone/>
            </a:pPr>
            <a:r>
              <a:rPr lang="en"/>
              <a:t>Intent: enable the developers, but a working test application is still required - and instrumentation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ISSUES: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Who is responsible for finding bugs?</a:t>
            </a:r>
            <a:endParaRPr>
              <a:solidFill>
                <a:schemeClr val="dk1"/>
              </a:solidFill>
            </a:endParaRPr>
          </a:p>
          <a:p>
            <a:pPr indent="457200" lvl="0" marL="0" rtl="0" algn="l">
              <a:spcBef>
                <a:spcPts val="0"/>
              </a:spcBef>
              <a:spcAft>
                <a:spcPts val="0"/>
              </a:spcAft>
              <a:buNone/>
            </a:pPr>
            <a:r>
              <a:rPr lang="en">
                <a:solidFill>
                  <a:schemeClr val="dk1"/>
                </a:solidFill>
              </a:rPr>
              <a:t>2. "He said / she said" - results in fingerpointing between security team and dev team</a:t>
            </a:r>
            <a:endParaRPr>
              <a:solidFill>
                <a:schemeClr val="dk1"/>
              </a:solidFill>
            </a:endParaRPr>
          </a:p>
          <a:p>
            <a:pPr indent="0" lvl="0" marL="0" rtl="0" algn="l">
              <a:spcBef>
                <a:spcPts val="0"/>
              </a:spcBef>
              <a:spcAft>
                <a:spcPts val="0"/>
              </a:spcAft>
              <a:buNone/>
            </a:pPr>
            <a:r>
              <a:rPr lang="en">
                <a:solidFill>
                  <a:schemeClr val="dk1"/>
                </a:solidFill>
              </a:rPr>
              <a:t>3. resource intensive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 Heavy context switching (both team members)</a:t>
            </a:r>
            <a:endParaRPr>
              <a:solidFill>
                <a:schemeClr val="dk1"/>
              </a:solidFill>
            </a:endParaRPr>
          </a:p>
          <a:p>
            <a:pPr indent="0" lvl="0" marL="0" rtl="0" algn="l">
              <a:spcBef>
                <a:spcPts val="0"/>
              </a:spcBef>
              <a:spcAft>
                <a:spcPts val="0"/>
              </a:spcAft>
              <a:buNone/>
            </a:pPr>
            <a:r>
              <a:rPr lang="en">
                <a:solidFill>
                  <a:schemeClr val="dk1"/>
                </a:solidFill>
              </a:rPr>
              <a:t>3. When is the application vulnerable?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4" name="Shape 964"/>
        <p:cNvGrpSpPr/>
        <p:nvPr/>
      </p:nvGrpSpPr>
      <p:grpSpPr>
        <a:xfrm>
          <a:off x="0" y="0"/>
          <a:ext cx="0" cy="0"/>
          <a:chOff x="0" y="0"/>
          <a:chExt cx="0" cy="0"/>
        </a:xfrm>
      </p:grpSpPr>
      <p:sp>
        <p:nvSpPr>
          <p:cNvPr id="965" name="Google Shape;965;g5cec90841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5cec90841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Revisit B</a:t>
            </a:r>
            <a:r>
              <a:rPr lang="en"/>
              <a:t>iggest concern: security and developer teams are still failing to communicate.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It's an issue of </a:t>
            </a:r>
            <a:r>
              <a:rPr b="1" lang="en"/>
              <a:t>collaboration</a:t>
            </a:r>
            <a:r>
              <a:rPr lang="en"/>
              <a:t> and </a:t>
            </a:r>
            <a:r>
              <a:rPr b="1" lang="en"/>
              <a:t>keeps these roles distinct</a:t>
            </a:r>
            <a:endParaRPr b="1"/>
          </a:p>
          <a:p>
            <a:pPr indent="0" lvl="0" marL="0" rtl="0" algn="l">
              <a:spcBef>
                <a:spcPts val="0"/>
              </a:spcBef>
              <a:spcAft>
                <a:spcPts val="0"/>
              </a:spcAft>
              <a:buClr>
                <a:schemeClr val="dk1"/>
              </a:buClr>
              <a:buSzPts val="1100"/>
              <a:buFont typeface="Arial"/>
              <a:buNone/>
            </a:pPr>
            <a:r>
              <a:rPr lang="en"/>
              <a:t>	“Not my job”</a:t>
            </a:r>
            <a:endParaRPr/>
          </a:p>
          <a:p>
            <a:pPr indent="457200" lvl="0" marL="0" rtl="0" algn="l">
              <a:spcBef>
                <a:spcPts val="0"/>
              </a:spcBef>
              <a:spcAft>
                <a:spcPts val="0"/>
              </a:spcAft>
              <a:buClr>
                <a:schemeClr val="dk1"/>
              </a:buClr>
              <a:buSzPts val="1100"/>
              <a:buFont typeface="Arial"/>
              <a:buNone/>
            </a:pPr>
            <a:r>
              <a:rPr lang="en"/>
              <a:t>[We’re keeping] security out of developer’s hands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[Now] the security team focused on feature introduction, rather than exceptions.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Google Shape;971;g5d1532a49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5d1532a49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g5cec90841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5cec90841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333333"/>
                </a:solidFill>
                <a:highlight>
                  <a:srgbClr val="FFFFFF"/>
                </a:highlight>
                <a:latin typeface="Roboto"/>
                <a:ea typeface="Roboto"/>
                <a:cs typeface="Roboto"/>
                <a:sym typeface="Roboto"/>
              </a:rPr>
              <a:t>So how do we solve this? 3 </a:t>
            </a:r>
            <a:r>
              <a:rPr b="1" lang="en" sz="1000">
                <a:solidFill>
                  <a:srgbClr val="333333"/>
                </a:solidFill>
                <a:highlight>
                  <a:srgbClr val="FFFFFF"/>
                </a:highlight>
                <a:latin typeface="Roboto"/>
                <a:ea typeface="Roboto"/>
                <a:cs typeface="Roboto"/>
                <a:sym typeface="Roboto"/>
              </a:rPr>
              <a:t>takeaways</a:t>
            </a:r>
            <a:r>
              <a:rPr b="1" lang="en" sz="1000">
                <a:solidFill>
                  <a:srgbClr val="333333"/>
                </a:solidFill>
                <a:highlight>
                  <a:srgbClr val="FFFFFF"/>
                </a:highlight>
                <a:latin typeface="Roboto"/>
                <a:ea typeface="Roboto"/>
                <a:cs typeface="Roboto"/>
                <a:sym typeface="Roboto"/>
              </a:rPr>
              <a:t>:</a:t>
            </a:r>
            <a:endParaRPr b="1"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1. Workflows must target both teams</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2. Security must be empowering, not blocking</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3</a:t>
            </a:r>
            <a:r>
              <a:rPr lang="en" sz="1000">
                <a:solidFill>
                  <a:srgbClr val="333333"/>
                </a:solidFill>
                <a:highlight>
                  <a:schemeClr val="lt1"/>
                </a:highlight>
                <a:latin typeface="Roboto"/>
                <a:ea typeface="Roboto"/>
                <a:cs typeface="Roboto"/>
                <a:sym typeface="Roboto"/>
              </a:rPr>
              <a:t>. Devs must be invested in the security process</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Increased collaboration and transparency</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rgbClr val="333333"/>
                </a:solidFill>
                <a:highlight>
                  <a:srgbClr val="FFFFFF"/>
                </a:highlight>
                <a:latin typeface="Roboto"/>
                <a:ea typeface="Roboto"/>
                <a:cs typeface="Roboto"/>
                <a:sym typeface="Roboto"/>
              </a:rPr>
              <a:t>What does this look like?</a:t>
            </a:r>
            <a:endParaRPr b="1" sz="1000">
              <a:solidFill>
                <a:srgbClr val="333333"/>
              </a:solidFill>
              <a:highlight>
                <a:srgbClr val="FFFFFF"/>
              </a:highlight>
              <a:latin typeface="Roboto"/>
              <a:ea typeface="Roboto"/>
              <a:cs typeface="Roboto"/>
              <a:sym typeface="Roboto"/>
            </a:endParaRPr>
          </a:p>
          <a:p>
            <a:pPr indent="457200" lvl="0" marL="0" rtl="0" algn="l">
              <a:spcBef>
                <a:spcPts val="0"/>
              </a:spcBef>
              <a:spcAft>
                <a:spcPts val="0"/>
              </a:spcAft>
              <a:buClr>
                <a:schemeClr val="dk1"/>
              </a:buClr>
              <a:buSzPts val="1100"/>
              <a:buFont typeface="Arial"/>
              <a:buNone/>
            </a:pPr>
            <a:r>
              <a:rPr lang="en" sz="1000">
                <a:solidFill>
                  <a:srgbClr val="333333"/>
                </a:solidFill>
                <a:highlight>
                  <a:srgbClr val="FFFFFF"/>
                </a:highlight>
                <a:latin typeface="Roboto"/>
                <a:ea typeface="Roboto"/>
                <a:cs typeface="Roboto"/>
                <a:sym typeface="Roboto"/>
              </a:rPr>
              <a:t>Requires addressing vulnerabilities </a:t>
            </a:r>
            <a:r>
              <a:rPr b="1" lang="en" sz="1000">
                <a:solidFill>
                  <a:srgbClr val="333333"/>
                </a:solidFill>
                <a:highlight>
                  <a:srgbClr val="FFFFFF"/>
                </a:highlight>
                <a:latin typeface="Roboto"/>
                <a:ea typeface="Roboto"/>
                <a:cs typeface="Roboto"/>
                <a:sym typeface="Roboto"/>
              </a:rPr>
              <a:t>during the software creation process, not post-merge</a:t>
            </a:r>
            <a:r>
              <a:rPr b="1" lang="en" sz="1000">
                <a:solidFill>
                  <a:srgbClr val="333333"/>
                </a:solidFill>
                <a:highlight>
                  <a:srgbClr val="FFFFFF"/>
                </a:highlight>
                <a:latin typeface="Roboto"/>
                <a:ea typeface="Roboto"/>
                <a:cs typeface="Roboto"/>
                <a:sym typeface="Roboto"/>
              </a:rPr>
              <a:t>.</a:t>
            </a:r>
            <a:endParaRPr b="1"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1" name="Shape 981"/>
        <p:cNvGrpSpPr/>
        <p:nvPr/>
      </p:nvGrpSpPr>
      <p:grpSpPr>
        <a:xfrm>
          <a:off x="0" y="0"/>
          <a:ext cx="0" cy="0"/>
          <a:chOff x="0" y="0"/>
          <a:chExt cx="0" cy="0"/>
        </a:xfrm>
      </p:grpSpPr>
      <p:sp>
        <p:nvSpPr>
          <p:cNvPr id="982" name="Google Shape;982;g5d1532a491_4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5d1532a491_4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“Proactive security” culture, amongst all teams</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000">
                <a:solidFill>
                  <a:srgbClr val="333333"/>
                </a:solidFill>
                <a:highlight>
                  <a:schemeClr val="lt1"/>
                </a:highlight>
                <a:latin typeface="Roboto"/>
                <a:ea typeface="Roboto"/>
                <a:cs typeface="Roboto"/>
                <a:sym typeface="Roboto"/>
              </a:rPr>
              <a:t>devs != sec, they require specific workflows</a:t>
            </a:r>
            <a:endParaRPr b="1"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5d024985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5d024985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in my roles I've gotten to play with a lot of tools.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&lt;3 tools.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Our tools are what let us do our jobs well and speed along the software development process.</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5cec90841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5cec90841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33333"/>
                </a:solidFill>
                <a:highlight>
                  <a:srgbClr val="FFFFFF"/>
                </a:highlight>
                <a:latin typeface="Roboto"/>
                <a:ea typeface="Roboto"/>
                <a:cs typeface="Roboto"/>
                <a:sym typeface="Roboto"/>
              </a:rPr>
              <a:t>To get there we need to review our security paradigm.</a:t>
            </a:r>
            <a:endParaRPr sz="1000">
              <a:solidFill>
                <a:srgbClr val="333333"/>
              </a:solidFill>
              <a:highlight>
                <a:srgbClr val="FFFFFF"/>
              </a:highlight>
              <a:latin typeface="Roboto"/>
              <a:ea typeface="Roboto"/>
              <a:cs typeface="Roboto"/>
              <a:sym typeface="Roboto"/>
            </a:endParaRPr>
          </a:p>
          <a:p>
            <a:pPr indent="457200" lvl="0" marL="0" rtl="0" algn="l">
              <a:spcBef>
                <a:spcPts val="0"/>
              </a:spcBef>
              <a:spcAft>
                <a:spcPts val="0"/>
              </a:spcAft>
              <a:buNone/>
            </a:pPr>
            <a:r>
              <a:rPr b="1" lang="en" sz="1000">
                <a:solidFill>
                  <a:srgbClr val="333333"/>
                </a:solidFill>
                <a:highlight>
                  <a:srgbClr val="FFFFFF"/>
                </a:highlight>
                <a:latin typeface="Roboto"/>
                <a:ea typeface="Roboto"/>
                <a:cs typeface="Roboto"/>
                <a:sym typeface="Roboto"/>
              </a:rPr>
              <a:t>What’s the goal</a:t>
            </a:r>
            <a:r>
              <a:rPr lang="en" sz="1000">
                <a:solidFill>
                  <a:srgbClr val="333333"/>
                </a:solidFill>
                <a:highlight>
                  <a:srgbClr val="FFFFFF"/>
                </a:highlight>
                <a:latin typeface="Roboto"/>
                <a:ea typeface="Roboto"/>
                <a:cs typeface="Roboto"/>
                <a:sym typeface="Roboto"/>
              </a:rPr>
              <a:t> of integrating security into workflows? EMPOWERMENT</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000">
                <a:solidFill>
                  <a:srgbClr val="333333"/>
                </a:solidFill>
                <a:highlight>
                  <a:srgbClr val="FFFFFF"/>
                </a:highlight>
                <a:latin typeface="Roboto"/>
                <a:ea typeface="Roboto"/>
                <a:cs typeface="Roboto"/>
                <a:sym typeface="Roboto"/>
              </a:rPr>
              <a:t>Goal: awareness &amp;&amp; supporting decision makers, not replacing</a:t>
            </a:r>
            <a:endParaRPr sz="100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rPr lang="en" sz="1000">
                <a:solidFill>
                  <a:srgbClr val="333333"/>
                </a:solidFill>
                <a:highlight>
                  <a:schemeClr val="lt1"/>
                </a:highlight>
                <a:latin typeface="Roboto"/>
                <a:ea typeface="Roboto"/>
                <a:cs typeface="Roboto"/>
                <a:sym typeface="Roboto"/>
              </a:rPr>
              <a:t>[Support] Need Interactive tools - improve signal-to-noise ratio</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rPr lang="en" sz="1000">
                <a:solidFill>
                  <a:srgbClr val="333333"/>
                </a:solidFill>
                <a:highlight>
                  <a:schemeClr val="lt1"/>
                </a:highlight>
                <a:latin typeface="Roboto"/>
                <a:ea typeface="Roboto"/>
                <a:cs typeface="Roboto"/>
                <a:sym typeface="Roboto"/>
              </a:rPr>
              <a:t>Provide DEV tools to secure their development </a:t>
            </a:r>
            <a:endParaRPr sz="1000">
              <a:solidFill>
                <a:srgbClr val="333333"/>
              </a:solidFill>
              <a:highlight>
                <a:schemeClr val="lt1"/>
              </a:highlight>
              <a:latin typeface="Roboto"/>
              <a:ea typeface="Roboto"/>
              <a:cs typeface="Roboto"/>
              <a:sym typeface="Roboto"/>
            </a:endParaRPr>
          </a:p>
          <a:p>
            <a:pPr indent="457200" lvl="0" marL="0" rtl="0" algn="l">
              <a:spcBef>
                <a:spcPts val="0"/>
              </a:spcBef>
              <a:spcAft>
                <a:spcPts val="0"/>
              </a:spcAft>
              <a:buNone/>
            </a:pPr>
            <a:r>
              <a:rPr lang="en" sz="1000">
                <a:solidFill>
                  <a:srgbClr val="333333"/>
                </a:solidFill>
                <a:highlight>
                  <a:schemeClr val="lt1"/>
                </a:highlight>
                <a:latin typeface="Roboto"/>
                <a:ea typeface="Roboto"/>
                <a:cs typeface="Roboto"/>
                <a:sym typeface="Roboto"/>
              </a:rPr>
              <a:t>Provide SEC tools targeted at visibility, mitigation, and overview of the system.</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g5d1532a491_4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5d1532a491_4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Adversarial: When we make security a blocker it often gets disabled or not considered at all.</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Security must be a part of dev’s process</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Warning fatigue:</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	Common, an engineer will begin to simply ignore an outdated package if they are reminded that it's outdated every time they open their terminal</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	Broken window theory</a:t>
            </a:r>
            <a:endParaRPr sz="1000">
              <a:solidFill>
                <a:srgbClr val="333333"/>
              </a:solidFill>
              <a:highlight>
                <a:schemeClr val="lt1"/>
              </a:highlight>
              <a:latin typeface="Roboto"/>
              <a:ea typeface="Roboto"/>
              <a:cs typeface="Roboto"/>
              <a:sym typeface="Roboto"/>
            </a:endParaRPr>
          </a:p>
          <a:p>
            <a:pPr indent="457200" lvl="0" marL="137160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	Golang - no warnings paradigm</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HOW: Running all our scans during the MR itself. BEFORE MERGE</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g4dab19d10d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4dab19d10d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000">
                <a:solidFill>
                  <a:srgbClr val="333333"/>
                </a:solidFill>
                <a:highlight>
                  <a:schemeClr val="lt1"/>
                </a:highlight>
                <a:latin typeface="Roboto"/>
                <a:ea typeface="Roboto"/>
                <a:cs typeface="Roboto"/>
                <a:sym typeface="Roboto"/>
              </a:rPr>
              <a:t>The way we achieve this is by running our security scans during the Merge Request itself.”</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solidFill>
                <a:srgbClr val="333333"/>
              </a:solidFill>
              <a:highlight>
                <a:schemeClr val="lt1"/>
              </a:highlight>
              <a:latin typeface="Roboto"/>
              <a:ea typeface="Roboto"/>
              <a:cs typeface="Roboto"/>
              <a:sym typeface="Roboto"/>
            </a:endParaRPr>
          </a:p>
          <a:p>
            <a:pPr indent="0" lvl="0" marL="0" rtl="0" algn="l">
              <a:spcBef>
                <a:spcPts val="0"/>
              </a:spcBef>
              <a:spcAft>
                <a:spcPts val="0"/>
              </a:spcAft>
              <a:buNone/>
            </a:pPr>
            <a:r>
              <a:rPr lang="en"/>
              <a:t>What does this mean, “before the code is merged”? It means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 sees the results immediately of </a:t>
            </a:r>
            <a:r>
              <a:rPr b="1" lang="en"/>
              <a:t>every change</a:t>
            </a:r>
            <a:endParaRPr/>
          </a:p>
          <a:p>
            <a:pPr indent="0" lvl="0" marL="0" rtl="0" algn="l">
              <a:spcBef>
                <a:spcPts val="0"/>
              </a:spcBef>
              <a:spcAft>
                <a:spcPts val="0"/>
              </a:spcAft>
              <a:buNone/>
            </a:pPr>
            <a:r>
              <a:rPr lang="en"/>
              <a:t>Vulnerabilities &amp; license risk are</a:t>
            </a:r>
            <a:r>
              <a:rPr b="1" lang="en"/>
              <a:t> shown within their pipeline</a:t>
            </a:r>
            <a:r>
              <a:rPr lang="en"/>
              <a:t> as part of their </a:t>
            </a:r>
            <a:r>
              <a:rPr b="1" lang="en"/>
              <a:t>natural flow. </a:t>
            </a:r>
            <a:endParaRPr b="1"/>
          </a:p>
          <a:p>
            <a:pPr indent="0" lvl="0" marL="0" rtl="0" algn="l">
              <a:spcBef>
                <a:spcPts val="0"/>
              </a:spcBef>
              <a:spcAft>
                <a:spcPts val="0"/>
              </a:spcAft>
              <a:buNone/>
            </a:pPr>
            <a:r>
              <a:rPr lang="en"/>
              <a:t>They can see that </a:t>
            </a:r>
            <a:r>
              <a:rPr b="1" lang="en"/>
              <a:t>everything passed - and if it did not</a:t>
            </a:r>
            <a:r>
              <a:rPr lang="en"/>
              <a:t>, they would see that too, along with information to help them remediate the flaw.</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Google Shape;1008;g5d23189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5d23189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does this look like?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User writes code</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4" name="Shape 1014"/>
        <p:cNvGrpSpPr/>
        <p:nvPr/>
      </p:nvGrpSpPr>
      <p:grpSpPr>
        <a:xfrm>
          <a:off x="0" y="0"/>
          <a:ext cx="0" cy="0"/>
          <a:chOff x="0" y="0"/>
          <a:chExt cx="0" cy="0"/>
        </a:xfrm>
      </p:grpSpPr>
      <p:sp>
        <p:nvSpPr>
          <p:cNvPr id="1015" name="Google Shape;1015;g5d23189d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5d23189d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2. User commits code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0" name="Shape 1020"/>
        <p:cNvGrpSpPr/>
        <p:nvPr/>
      </p:nvGrpSpPr>
      <p:grpSpPr>
        <a:xfrm>
          <a:off x="0" y="0"/>
          <a:ext cx="0" cy="0"/>
          <a:chOff x="0" y="0"/>
          <a:chExt cx="0" cy="0"/>
        </a:xfrm>
      </p:grpSpPr>
      <p:sp>
        <p:nvSpPr>
          <p:cNvPr id="1021" name="Google Shape;1021;g5d23189d4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5d23189d4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3. Tests are ran on commit</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Google Shape;1027;g5d23189d45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5d23189d4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3. The user opens up the Merge Request while CI is running</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2" name="Shape 1032"/>
        <p:cNvGrpSpPr/>
        <p:nvPr/>
      </p:nvGrpSpPr>
      <p:grpSpPr>
        <a:xfrm>
          <a:off x="0" y="0"/>
          <a:ext cx="0" cy="0"/>
          <a:chOff x="0" y="0"/>
          <a:chExt cx="0" cy="0"/>
        </a:xfrm>
      </p:grpSpPr>
      <p:sp>
        <p:nvSpPr>
          <p:cNvPr id="1033" name="Google Shape;1033;g5d23189d4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5d23189d4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Meanwhile, an isolated environment is spun up through CI from the feature branch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GitLab language, we call this item review app but there’s several terms for this isolated test app.</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8" name="Shape 1038"/>
        <p:cNvGrpSpPr/>
        <p:nvPr/>
      </p:nvGrpSpPr>
      <p:grpSpPr>
        <a:xfrm>
          <a:off x="0" y="0"/>
          <a:ext cx="0" cy="0"/>
          <a:chOff x="0" y="0"/>
          <a:chExt cx="0" cy="0"/>
        </a:xfrm>
      </p:grpSpPr>
      <p:sp>
        <p:nvSpPr>
          <p:cNvPr id="1039" name="Google Shape;1039;g5d23189d4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5d23189d4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Security scans are ran against application</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4" name="Shape 1044"/>
        <p:cNvGrpSpPr/>
        <p:nvPr/>
      </p:nvGrpSpPr>
      <p:grpSpPr>
        <a:xfrm>
          <a:off x="0" y="0"/>
          <a:ext cx="0" cy="0"/>
          <a:chOff x="0" y="0"/>
          <a:chExt cx="0" cy="0"/>
        </a:xfrm>
      </p:grpSpPr>
      <p:sp>
        <p:nvSpPr>
          <p:cNvPr id="1045" name="Google Shape;1045;g5d23189d4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5d23189d4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Scan results are reported back to the user WITHIN the context of the MR</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g5d1532a491_4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5d1532a491_4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other thing I really care about is Collaboration.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What good tools enable: google docs, webex, confluence, issue boards</a:t>
            </a:r>
            <a:endParaRPr/>
          </a:p>
          <a:p>
            <a:pPr indent="457200" lvl="0" marL="0" rtl="0" algn="l">
              <a:spcBef>
                <a:spcPts val="0"/>
              </a:spcBef>
              <a:spcAft>
                <a:spcPts val="0"/>
              </a:spcAft>
              <a:buClr>
                <a:schemeClr val="dk1"/>
              </a:buClr>
              <a:buSzPts val="1100"/>
              <a:buFont typeface="Arial"/>
              <a:buNone/>
            </a:pPr>
            <a:r>
              <a:rPr lang="en"/>
              <a:t>all make collaboration seamless.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Where tools enable workflows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Key aspect of modern software</a:t>
            </a:r>
            <a:endParaRPr b="1"/>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0" name="Shape 1050"/>
        <p:cNvGrpSpPr/>
        <p:nvPr/>
      </p:nvGrpSpPr>
      <p:grpSpPr>
        <a:xfrm>
          <a:off x="0" y="0"/>
          <a:ext cx="0" cy="0"/>
          <a:chOff x="0" y="0"/>
          <a:chExt cx="0" cy="0"/>
        </a:xfrm>
      </p:grpSpPr>
      <p:sp>
        <p:nvSpPr>
          <p:cNvPr id="1051" name="Google Shape;1051;g5d23189d4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5d23189d4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6. User updates code, fixes any security issues that appear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7. User creates issue to follow-up with any security issues that are unresolvable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6" name="Shape 1056"/>
        <p:cNvGrpSpPr/>
        <p:nvPr/>
      </p:nvGrpSpPr>
      <p:grpSpPr>
        <a:xfrm>
          <a:off x="0" y="0"/>
          <a:ext cx="0" cy="0"/>
          <a:chOff x="0" y="0"/>
          <a:chExt cx="0" cy="0"/>
        </a:xfrm>
      </p:grpSpPr>
      <p:sp>
        <p:nvSpPr>
          <p:cNvPr id="1057" name="Google Shape;1057;g5d23189d4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5d23189d4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8. Merge Request is reviewed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9. Merge Request is merged, kicking off CI</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2" name="Shape 1062"/>
        <p:cNvGrpSpPr/>
        <p:nvPr/>
      </p:nvGrpSpPr>
      <p:grpSpPr>
        <a:xfrm>
          <a:off x="0" y="0"/>
          <a:ext cx="0" cy="0"/>
          <a:chOff x="0" y="0"/>
          <a:chExt cx="0" cy="0"/>
        </a:xfrm>
      </p:grpSpPr>
      <p:sp>
        <p:nvSpPr>
          <p:cNvPr id="1063" name="Google Shape;1063;g5d23189d45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5d23189d45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8. CD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8" name="Shape 1068"/>
        <p:cNvGrpSpPr/>
        <p:nvPr/>
      </p:nvGrpSpPr>
      <p:grpSpPr>
        <a:xfrm>
          <a:off x="0" y="0"/>
          <a:ext cx="0" cy="0"/>
          <a:chOff x="0" y="0"/>
          <a:chExt cx="0" cy="0"/>
        </a:xfrm>
      </p:grpSpPr>
      <p:sp>
        <p:nvSpPr>
          <p:cNvPr id="1069" name="Google Shape;1069;g5d23189d4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5d23189d4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10. CD deployment to a pre-production environment is triggered, be it staging/QA/etc</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4" name="Shape 1074"/>
        <p:cNvGrpSpPr/>
        <p:nvPr/>
      </p:nvGrpSpPr>
      <p:grpSpPr>
        <a:xfrm>
          <a:off x="0" y="0"/>
          <a:ext cx="0" cy="0"/>
          <a:chOff x="0" y="0"/>
          <a:chExt cx="0" cy="0"/>
        </a:xfrm>
      </p:grpSpPr>
      <p:sp>
        <p:nvSpPr>
          <p:cNvPr id="1075" name="Google Shape;1075;g5d23189d4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5d23189d4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11. Security team focuses on a live environment that has been pre-scanned and keeps their eye on exceptions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WORKFLOW: Create/dismiss/triage active-threats.</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Keep eyes outward not inward</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Systemic understanding and concerns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what are we looking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review</a:t>
            </a:r>
            <a:r>
              <a:rPr lang="en">
                <a:solidFill>
                  <a:schemeClr val="dk1"/>
                </a:solidFill>
              </a:rPr>
              <a:t> </a:t>
            </a:r>
            <a:r>
              <a:rPr lang="en">
                <a:solidFill>
                  <a:schemeClr val="dk1"/>
                </a:solidFill>
              </a:rPr>
              <a:t>application is spun up at code commit - </a:t>
            </a:r>
            <a:r>
              <a:rPr b="1" lang="en">
                <a:solidFill>
                  <a:schemeClr val="dk1"/>
                </a:solidFill>
              </a:rPr>
              <a:t>before the individual developer’s code is merged to master.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Centralizing scans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devs, Sec failures are same as build failures</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0" name="Shape 1080"/>
        <p:cNvGrpSpPr/>
        <p:nvPr/>
      </p:nvGrpSpPr>
      <p:grpSpPr>
        <a:xfrm>
          <a:off x="0" y="0"/>
          <a:ext cx="0" cy="0"/>
          <a:chOff x="0" y="0"/>
          <a:chExt cx="0" cy="0"/>
        </a:xfrm>
      </p:grpSpPr>
      <p:sp>
        <p:nvSpPr>
          <p:cNvPr id="1081" name="Google Shape;1081;g5d23189d4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5d23189d4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WHERE DO SCANS OCCUR?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SAST during CI</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Dependency Scanning during CI</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License Management blacklisting/whitelisting during CI</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DAST during CI</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ADVANTAGES: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developer can see and test the working application AND DAST can scan the review app in ISOLATION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developer can quickly iterate to resolve vulnerabilities reported in their pipeline report.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 app sec team may never see these vulnerabilities because they can be identified and resolved before the code every leaves the developer’s desk.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Security is looking at the issue that individual developers are unable to resolve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Which equals fewer vulnerabilities that security has to deal with, and more remediation earlier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6" name="Shape 1086"/>
        <p:cNvGrpSpPr/>
        <p:nvPr/>
      </p:nvGrpSpPr>
      <p:grpSpPr>
        <a:xfrm>
          <a:off x="0" y="0"/>
          <a:ext cx="0" cy="0"/>
          <a:chOff x="0" y="0"/>
          <a:chExt cx="0" cy="0"/>
        </a:xfrm>
      </p:grpSpPr>
      <p:sp>
        <p:nvSpPr>
          <p:cNvPr id="1087" name="Google Shape;1087;g5d1532a491_4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5d1532a491_4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Within CI/CD dev workflow - target accountable person</a:t>
            </a:r>
            <a:endParaRPr sz="1200">
              <a:solidFill>
                <a:srgbClr val="30353E"/>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30353E"/>
              </a:buClr>
              <a:buSzPts val="1400"/>
              <a:buFont typeface="Source Sans Pro"/>
              <a:buChar char="○"/>
            </a:pPr>
            <a:r>
              <a:rPr b="1" lang="en" sz="1200">
                <a:solidFill>
                  <a:srgbClr val="30353E"/>
                </a:solidFill>
                <a:latin typeface="Source Sans Pro"/>
                <a:ea typeface="Source Sans Pro"/>
                <a:cs typeface="Source Sans Pro"/>
                <a:sym typeface="Source Sans Pro"/>
              </a:rPr>
              <a:t>MR pipeline</a:t>
            </a:r>
            <a:r>
              <a:rPr lang="en" sz="1200">
                <a:solidFill>
                  <a:srgbClr val="30353E"/>
                </a:solidFill>
                <a:latin typeface="Source Sans Pro"/>
                <a:ea typeface="Source Sans Pro"/>
                <a:cs typeface="Source Sans Pro"/>
                <a:sym typeface="Source Sans Pro"/>
              </a:rPr>
              <a:t> for dev team</a:t>
            </a:r>
            <a:endParaRPr sz="1200">
              <a:solidFill>
                <a:srgbClr val="30353E"/>
              </a:solidFill>
              <a:latin typeface="Source Sans Pro"/>
              <a:ea typeface="Source Sans Pro"/>
              <a:cs typeface="Source Sans Pro"/>
              <a:sym typeface="Source Sans Pro"/>
            </a:endParaRPr>
          </a:p>
          <a:p>
            <a:pPr indent="-317500" lvl="1" marL="914400" rtl="0" algn="l">
              <a:lnSpc>
                <a:spcPct val="115000"/>
              </a:lnSpc>
              <a:spcBef>
                <a:spcPts val="0"/>
              </a:spcBef>
              <a:spcAft>
                <a:spcPts val="0"/>
              </a:spcAft>
              <a:buClr>
                <a:srgbClr val="30353E"/>
              </a:buClr>
              <a:buSzPts val="1400"/>
              <a:buFont typeface="Source Sans Pro"/>
              <a:buChar char="○"/>
            </a:pPr>
            <a:r>
              <a:rPr b="1" lang="en" sz="1200">
                <a:solidFill>
                  <a:srgbClr val="30353E"/>
                </a:solidFill>
                <a:latin typeface="Source Sans Pro"/>
                <a:ea typeface="Source Sans Pro"/>
                <a:cs typeface="Source Sans Pro"/>
                <a:sym typeface="Source Sans Pro"/>
              </a:rPr>
              <a:t>Security dashboard</a:t>
            </a:r>
            <a:r>
              <a:rPr lang="en" sz="1200">
                <a:solidFill>
                  <a:srgbClr val="30353E"/>
                </a:solidFill>
                <a:latin typeface="Source Sans Pro"/>
                <a:ea typeface="Source Sans Pro"/>
                <a:cs typeface="Source Sans Pro"/>
                <a:sym typeface="Source Sans Pro"/>
              </a:rPr>
              <a:t> for </a:t>
            </a:r>
            <a:r>
              <a:rPr lang="en" sz="1200">
                <a:solidFill>
                  <a:srgbClr val="30353E"/>
                </a:solidFill>
                <a:latin typeface="Source Sans Pro"/>
                <a:ea typeface="Source Sans Pro"/>
                <a:cs typeface="Source Sans Pro"/>
                <a:sym typeface="Source Sans Pro"/>
              </a:rPr>
              <a:t>sec team (outward)</a:t>
            </a:r>
            <a:endParaRP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2" name="Shape 1092"/>
        <p:cNvGrpSpPr/>
        <p:nvPr/>
      </p:nvGrpSpPr>
      <p:grpSpPr>
        <a:xfrm>
          <a:off x="0" y="0"/>
          <a:ext cx="0" cy="0"/>
          <a:chOff x="0" y="0"/>
          <a:chExt cx="0" cy="0"/>
        </a:xfrm>
      </p:grpSpPr>
      <p:sp>
        <p:nvSpPr>
          <p:cNvPr id="1093" name="Google Shape;1093;g5d1532a491_4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5d1532a491_4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Iterative within dev, tests every code change</a:t>
            </a:r>
            <a:endParaRPr sz="1200">
              <a:solidFill>
                <a:srgbClr val="30353E"/>
              </a:solidFill>
              <a:latin typeface="Source Sans Pro"/>
              <a:ea typeface="Source Sans Pro"/>
              <a:cs typeface="Source Sans Pro"/>
              <a:sym typeface="Source Sans Pro"/>
            </a:endParaRPr>
          </a:p>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Immediate cause/effect of code changes</a:t>
            </a:r>
            <a:endParaRPr sz="1200">
              <a:solidFill>
                <a:srgbClr val="30353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8" name="Shape 1098"/>
        <p:cNvGrpSpPr/>
        <p:nvPr/>
      </p:nvGrpSpPr>
      <p:grpSpPr>
        <a:xfrm>
          <a:off x="0" y="0"/>
          <a:ext cx="0" cy="0"/>
          <a:chOff x="0" y="0"/>
          <a:chExt cx="0" cy="0"/>
        </a:xfrm>
      </p:grpSpPr>
      <p:sp>
        <p:nvSpPr>
          <p:cNvPr id="1099" name="Google Shape;1099;g5d1532a491_4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5d1532a491_4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Create issues</a:t>
            </a:r>
            <a:endParaRPr sz="1200">
              <a:solidFill>
                <a:srgbClr val="30353E"/>
              </a:solidFill>
              <a:latin typeface="Source Sans Pro"/>
              <a:ea typeface="Source Sans Pro"/>
              <a:cs typeface="Source Sans Pro"/>
              <a:sym typeface="Source Sans Pro"/>
            </a:endParaRPr>
          </a:p>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Auto remediation</a:t>
            </a:r>
            <a:endParaRPr sz="1200">
              <a:solidFill>
                <a:srgbClr val="30353E"/>
              </a:solidFill>
              <a:latin typeface="Source Sans Pro"/>
              <a:ea typeface="Source Sans Pro"/>
              <a:cs typeface="Source Sans Pro"/>
              <a:sym typeface="Source Sans Pro"/>
            </a:endParaRPr>
          </a:p>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Development feedback != Production feedback</a:t>
            </a:r>
            <a:endParaRPr sz="1200">
              <a:solidFill>
                <a:srgbClr val="30353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4" name="Shape 1104"/>
        <p:cNvGrpSpPr/>
        <p:nvPr/>
      </p:nvGrpSpPr>
      <p:grpSpPr>
        <a:xfrm>
          <a:off x="0" y="0"/>
          <a:ext cx="0" cy="0"/>
          <a:chOff x="0" y="0"/>
          <a:chExt cx="0" cy="0"/>
        </a:xfrm>
      </p:grpSpPr>
      <p:sp>
        <p:nvSpPr>
          <p:cNvPr id="1105" name="Google Shape;1105;g5d1532a491_4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5d1532a491_4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Eliminate work wherever possible</a:t>
            </a:r>
            <a:endParaRPr sz="1200">
              <a:solidFill>
                <a:srgbClr val="30353E"/>
              </a:solidFill>
              <a:latin typeface="Source Sans Pro"/>
              <a:ea typeface="Source Sans Pro"/>
              <a:cs typeface="Source Sans Pro"/>
              <a:sym typeface="Source Sans Pro"/>
            </a:endParaRPr>
          </a:p>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Minimal context-switching</a:t>
            </a:r>
            <a:endParaRPr sz="1200">
              <a:solidFill>
                <a:srgbClr val="30353E"/>
              </a:solidFill>
              <a:latin typeface="Source Sans Pro"/>
              <a:ea typeface="Source Sans Pro"/>
              <a:cs typeface="Source Sans Pro"/>
              <a:sym typeface="Source Sans Pro"/>
            </a:endParaRPr>
          </a:p>
          <a:p>
            <a:pPr indent="-304800" lvl="0" marL="457200" marR="0" rtl="0" algn="l">
              <a:lnSpc>
                <a:spcPct val="115000"/>
              </a:lnSpc>
              <a:spcBef>
                <a:spcPts val="0"/>
              </a:spcBef>
              <a:spcAft>
                <a:spcPts val="0"/>
              </a:spcAft>
              <a:buClr>
                <a:srgbClr val="30353E"/>
              </a:buClr>
              <a:buSzPts val="1200"/>
              <a:buFont typeface="Source Sans Pro"/>
              <a:buChar char="●"/>
            </a:pPr>
            <a:r>
              <a:rPr lang="en" sz="1200">
                <a:solidFill>
                  <a:srgbClr val="30353E"/>
                </a:solidFill>
                <a:latin typeface="Source Sans Pro"/>
                <a:ea typeface="Source Sans Pro"/>
                <a:cs typeface="Source Sans Pro"/>
                <a:sym typeface="Source Sans Pro"/>
              </a:rPr>
              <a:t>Security team spends less tracking/triaging and more value-added security help</a:t>
            </a:r>
            <a:endParaRPr sz="1200">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0353E"/>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g5d1532a491_4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5d1532a491_4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Finally, I care about Transparency.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Other side of the Collaboration coin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Making workflows clear to collaborators and outsiders.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NOT “Security through obscurity”</a:t>
            </a:r>
            <a:endParaRPr>
              <a:solidFill>
                <a:schemeClr val="dk1"/>
              </a:solidFill>
            </a:endParaRPr>
          </a:p>
          <a:p>
            <a:pPr indent="457200" lvl="0" marL="0" rtl="0" algn="l">
              <a:spcBef>
                <a:spcPts val="0"/>
              </a:spcBef>
              <a:spcAft>
                <a:spcPts val="0"/>
              </a:spcAft>
              <a:buNone/>
            </a:pPr>
            <a:r>
              <a:rPr lang="en">
                <a:solidFill>
                  <a:schemeClr val="dk1"/>
                </a:solidFill>
              </a:rPr>
              <a:t>modern software and open-source</a:t>
            </a:r>
            <a:endParaRPr>
              <a:solidFill>
                <a:schemeClr val="dk1"/>
              </a:solidFill>
            </a:endParaRPr>
          </a:p>
          <a:p>
            <a:pPr indent="457200" lvl="0" marL="0" rtl="0" algn="l">
              <a:spcBef>
                <a:spcPts val="0"/>
              </a:spcBef>
              <a:spcAft>
                <a:spcPts val="0"/>
              </a:spcAft>
              <a:buNone/>
            </a:pPr>
            <a:r>
              <a:rPr lang="en">
                <a:solidFill>
                  <a:schemeClr val="dk1"/>
                </a:solidFill>
              </a:rPr>
              <a:t>afer, less buggy, and more secure software.</a:t>
            </a:r>
            <a:endParaRPr>
              <a:solidFill>
                <a:schemeClr val="dk1"/>
              </a:solidFill>
            </a:endParaRPr>
          </a:p>
          <a:p>
            <a:pPr indent="45720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 need to post all of your company's code on GitLab or GitHub</a:t>
            </a:r>
            <a:endParaRPr>
              <a:solidFill>
                <a:schemeClr val="dk1"/>
              </a:solidFill>
            </a:endParaRPr>
          </a:p>
          <a:p>
            <a:pPr indent="457200" lvl="0" marL="0" rtl="0" algn="l">
              <a:spcBef>
                <a:spcPts val="0"/>
              </a:spcBef>
              <a:spcAft>
                <a:spcPts val="0"/>
              </a:spcAft>
              <a:buNone/>
            </a:pPr>
            <a:r>
              <a:rPr lang="en">
                <a:solidFill>
                  <a:schemeClr val="dk1"/>
                </a:solidFill>
              </a:rPr>
              <a:t>your workflow should keep your team members informed</a:t>
            </a:r>
            <a:endParaRPr>
              <a:solidFill>
                <a:schemeClr val="dk1"/>
              </a:solidFill>
            </a:endParaRPr>
          </a:p>
          <a:p>
            <a:pPr indent="457200" lvl="0" marL="0" rtl="0" algn="l">
              <a:spcBef>
                <a:spcPts val="0"/>
              </a:spcBef>
              <a:spcAft>
                <a:spcPts val="0"/>
              </a:spcAft>
              <a:buNone/>
            </a:pPr>
            <a:r>
              <a:rPr lang="en">
                <a:solidFill>
                  <a:schemeClr val="dk1"/>
                </a:solidFill>
              </a:rPr>
              <a:t>what's been built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how it's staying secure.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0" name="Shape 1110"/>
        <p:cNvGrpSpPr/>
        <p:nvPr/>
      </p:nvGrpSpPr>
      <p:grpSpPr>
        <a:xfrm>
          <a:off x="0" y="0"/>
          <a:ext cx="0" cy="0"/>
          <a:chOff x="0" y="0"/>
          <a:chExt cx="0" cy="0"/>
        </a:xfrm>
      </p:grpSpPr>
      <p:sp>
        <p:nvSpPr>
          <p:cNvPr id="1111" name="Google Shape;1111;g5acdce19ff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5acdce19ff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Security must become everyone’s responsibility and must become a natural part of the development and operations workflows.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Iterative development doesn’t match a sequential security process.</a:t>
            </a:r>
            <a:endParaRPr>
              <a:solidFill>
                <a:schemeClr val="dk1"/>
              </a:solidFill>
            </a:endParaRPr>
          </a:p>
          <a:p>
            <a:pPr indent="457200" lvl="0" marL="0" rtl="0" algn="l">
              <a:spcBef>
                <a:spcPts val="0"/>
              </a:spcBef>
              <a:spcAft>
                <a:spcPts val="0"/>
              </a:spcAft>
              <a:buNone/>
            </a:pPr>
            <a:r>
              <a:rPr lang="en"/>
              <a:t>Security must be as iterative as your software dev &amp; deployment.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RSA, the CISO of VMWare had this terrific point in his keynote.</a:t>
            </a:r>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6" name="Shape 1116"/>
        <p:cNvGrpSpPr/>
        <p:nvPr/>
      </p:nvGrpSpPr>
      <p:grpSpPr>
        <a:xfrm>
          <a:off x="0" y="0"/>
          <a:ext cx="0" cy="0"/>
          <a:chOff x="0" y="0"/>
          <a:chExt cx="0" cy="0"/>
        </a:xfrm>
      </p:grpSpPr>
      <p:sp>
        <p:nvSpPr>
          <p:cNvPr id="1117" name="Google Shape;1117;g5d1532a49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5d1532a49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of the things I really value about working at GitLab is the transparent nature of the company.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 only is our core product OSS but we build and discuss it in the open.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such, we’re very focused on not only making the best product on the planet but getting results and finding that happiness.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1" name="Shape 1121"/>
        <p:cNvGrpSpPr/>
        <p:nvPr/>
      </p:nvGrpSpPr>
      <p:grpSpPr>
        <a:xfrm>
          <a:off x="0" y="0"/>
          <a:ext cx="0" cy="0"/>
          <a:chOff x="0" y="0"/>
          <a:chExt cx="0" cy="0"/>
        </a:xfrm>
      </p:grpSpPr>
      <p:sp>
        <p:nvSpPr>
          <p:cNvPr id="1122" name="Google Shape;1122;g5cec90841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5cec90841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0353E"/>
                </a:solidFill>
                <a:latin typeface="Source Sans Pro"/>
                <a:ea typeface="Source Sans Pro"/>
                <a:cs typeface="Source Sans Pro"/>
                <a:sym typeface="Source Sans Pro"/>
              </a:rPr>
              <a:t>Focused on ways to improve workflow</a:t>
            </a:r>
            <a:endParaRPr>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rgbClr val="30353E"/>
                </a:solidFill>
                <a:latin typeface="Source Sans Pro"/>
                <a:ea typeface="Source Sans Pro"/>
                <a:cs typeface="Source Sans Pro"/>
                <a:sym typeface="Source Sans Pro"/>
              </a:rPr>
              <a:t>Connection b/w our primary stakeholders (dev and sec) stronger</a:t>
            </a:r>
            <a:endParaRPr>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0353E"/>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30353E"/>
              </a:buClr>
              <a:buSzPts val="1100"/>
              <a:buFont typeface="Source Sans Pro"/>
              <a:buChar char="-"/>
            </a:pPr>
            <a:r>
              <a:rPr lang="en">
                <a:solidFill>
                  <a:srgbClr val="30353E"/>
                </a:solidFill>
                <a:latin typeface="Source Sans Pro"/>
                <a:ea typeface="Source Sans Pro"/>
                <a:cs typeface="Source Sans Pro"/>
                <a:sym typeface="Source Sans Pro"/>
              </a:rPr>
              <a:t>Approvals -- providing a framework for Dev/Sec to work collaboratively at review</a:t>
            </a:r>
            <a:endParaRPr>
              <a:solidFill>
                <a:srgbClr val="30353E"/>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30353E"/>
              </a:buClr>
              <a:buSzPts val="1100"/>
              <a:buFont typeface="Source Sans Pro"/>
              <a:buChar char="-"/>
            </a:pPr>
            <a:r>
              <a:rPr lang="en">
                <a:solidFill>
                  <a:srgbClr val="30353E"/>
                </a:solidFill>
                <a:latin typeface="Source Sans Pro"/>
                <a:ea typeface="Source Sans Pro"/>
                <a:cs typeface="Source Sans Pro"/>
                <a:sym typeface="Source Sans Pro"/>
              </a:rPr>
              <a:t>Dashboard - proactive mitigation</a:t>
            </a:r>
            <a:endParaRPr>
              <a:solidFill>
                <a:srgbClr val="30353E"/>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30353E"/>
              </a:buClr>
              <a:buSzPts val="1100"/>
              <a:buFont typeface="Source Sans Pro"/>
              <a:buChar char="-"/>
            </a:pPr>
            <a:r>
              <a:rPr lang="en">
                <a:solidFill>
                  <a:srgbClr val="30353E"/>
                </a:solidFill>
                <a:latin typeface="Source Sans Pro"/>
                <a:ea typeface="Source Sans Pro"/>
                <a:cs typeface="Source Sans Pro"/>
                <a:sym typeface="Source Sans Pro"/>
              </a:rPr>
              <a:t>Forbid - shift even further left engaging security at “commit” stage</a:t>
            </a:r>
            <a:endParaRPr>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rgbClr val="30353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a:solidFill>
                  <a:srgbClr val="30353E"/>
                </a:solidFill>
                <a:latin typeface="Source Sans Pro"/>
                <a:ea typeface="Source Sans Pro"/>
                <a:cs typeface="Source Sans Pro"/>
                <a:sym typeface="Source Sans Pro"/>
              </a:rPr>
              <a:t>Each of these are active discussions</a:t>
            </a:r>
            <a:endParaRPr>
              <a:solidFill>
                <a:srgbClr val="30353E"/>
              </a:solidFill>
              <a:latin typeface="Source Sans Pro"/>
              <a:ea typeface="Source Sans Pro"/>
              <a:cs typeface="Source Sans Pro"/>
              <a:sym typeface="Source Sans Pro"/>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8" name="Shape 1128"/>
        <p:cNvGrpSpPr/>
        <p:nvPr/>
      </p:nvGrpSpPr>
      <p:grpSpPr>
        <a:xfrm>
          <a:off x="0" y="0"/>
          <a:ext cx="0" cy="0"/>
          <a:chOff x="0" y="0"/>
          <a:chExt cx="0" cy="0"/>
        </a:xfrm>
      </p:grpSpPr>
      <p:sp>
        <p:nvSpPr>
          <p:cNvPr id="1129" name="Google Shape;1129;g5d02498551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5d02498551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working actively on rethinking how to focus on these goals: more empowered teams, more collaboration, and more security awareness.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more interested in what we're working on and have opinions, please feel free to check out our Product Vision page for "Secure" and see what we're discussing in our upcoming releases: https://about.gitlab.com/direction/secure/#upcoming-releases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5" name="Shape 1135"/>
        <p:cNvGrpSpPr/>
        <p:nvPr/>
      </p:nvGrpSpPr>
      <p:grpSpPr>
        <a:xfrm>
          <a:off x="0" y="0"/>
          <a:ext cx="0" cy="0"/>
          <a:chOff x="0" y="0"/>
          <a:chExt cx="0" cy="0"/>
        </a:xfrm>
      </p:grpSpPr>
      <p:sp>
        <p:nvSpPr>
          <p:cNvPr id="1136" name="Google Shape;1136;g5d02498551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5d02498551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theoretick, my DMs are open.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the slides if you’re interested, I’ll also tweet this out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you’d like to read more about this topic, we also have a whitepaper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feel free to reach out to me with any questions or concerns. Thanks!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1" name="Shape 1141"/>
        <p:cNvGrpSpPr/>
        <p:nvPr/>
      </p:nvGrpSpPr>
      <p:grpSpPr>
        <a:xfrm>
          <a:off x="0" y="0"/>
          <a:ext cx="0" cy="0"/>
          <a:chOff x="0" y="0"/>
          <a:chExt cx="0" cy="0"/>
        </a:xfrm>
      </p:grpSpPr>
      <p:sp>
        <p:nvSpPr>
          <p:cNvPr id="1142" name="Google Shape;1142;g5d1d094623_1_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g5d1d094623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5d024985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5d024985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do I care?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Not only results but happy results.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5cec9084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5cec9084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this is hard?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1" name="Shape 781"/>
        <p:cNvGrpSpPr/>
        <p:nvPr/>
      </p:nvGrpSpPr>
      <p:grpSpPr>
        <a:xfrm>
          <a:off x="0" y="0"/>
          <a:ext cx="0" cy="0"/>
          <a:chOff x="0" y="0"/>
          <a:chExt cx="0" cy="0"/>
        </a:xfrm>
      </p:grpSpPr>
      <p:sp>
        <p:nvSpPr>
          <p:cNvPr id="782" name="Google Shape;782;g5d1532a491_4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5d1532a491_4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what's the problem?  Building modern software is hard. (++ doing so securely)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Traditional appsec tools 10+ yrs</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Tricky to match to today's methodologies (DevOps, agile development, and daily deployments)</a:t>
            </a:r>
            <a:endParaRPr>
              <a:solidFill>
                <a:schemeClr val="dk1"/>
              </a:solidFill>
            </a:endParaRPr>
          </a:p>
          <a:p>
            <a:pPr indent="457200" lvl="0" marL="457200" rtl="0" algn="l">
              <a:spcBef>
                <a:spcPts val="0"/>
              </a:spcBef>
              <a:spcAft>
                <a:spcPts val="0"/>
              </a:spcAft>
              <a:buClr>
                <a:schemeClr val="dk1"/>
              </a:buClr>
              <a:buSzPts val="1100"/>
              <a:buFont typeface="Arial"/>
              <a:buNone/>
            </a:pPr>
            <a:r>
              <a:rPr lang="en">
                <a:solidFill>
                  <a:schemeClr val="dk1"/>
                </a:solidFill>
              </a:rPr>
              <a:t>Fundamentally incompatible.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has led to the "Shift Left" movement.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The testing mantra goes "test early and test often"</a:t>
            </a:r>
            <a:endParaRPr>
              <a:solidFill>
                <a:schemeClr val="dk1"/>
              </a:solidFill>
            </a:endParaRPr>
          </a:p>
          <a:p>
            <a:pPr indent="457200" lvl="0" marL="457200" rtl="0" algn="l">
              <a:spcBef>
                <a:spcPts val="0"/>
              </a:spcBef>
              <a:spcAft>
                <a:spcPts val="0"/>
              </a:spcAft>
              <a:buClr>
                <a:schemeClr val="dk1"/>
              </a:buClr>
              <a:buSzPts val="1100"/>
              <a:buFont typeface="Arial"/>
              <a:buNone/>
            </a:pPr>
            <a:r>
              <a:rPr lang="en">
                <a:solidFill>
                  <a:schemeClr val="dk1"/>
                </a:solidFill>
              </a:rPr>
              <a:t>early bug detection within dev leads to profoundly cheaper and safer software.</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Applies equally well to security</a:t>
            </a:r>
            <a:endParaRPr>
              <a:solidFill>
                <a:schemeClr val="dk1"/>
              </a:solidFill>
            </a:endParaRPr>
          </a:p>
          <a:p>
            <a:pPr indent="457200" lvl="0" marL="457200" rtl="0" algn="l">
              <a:spcBef>
                <a:spcPts val="0"/>
              </a:spcBef>
              <a:spcAft>
                <a:spcPts val="0"/>
              </a:spcAft>
              <a:buClr>
                <a:schemeClr val="dk1"/>
              </a:buClr>
              <a:buSzPts val="1100"/>
              <a:buFont typeface="Arial"/>
              <a:buNone/>
            </a:pPr>
            <a:r>
              <a:rPr lang="en">
                <a:solidFill>
                  <a:schemeClr val="dk1"/>
                </a:solidFill>
              </a:rPr>
              <a:t>consequences of a security vulnerability reaching a later stage in the pipeline can be dire.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where has "Shift Left" gotten us?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It’s been great! Test more frequently, catch more issues, write better code.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Very effective in modern software testing, BUT sec traction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Everyone wants to shift left, it's cheaper but also harder. It also just isn't enough. Why is it not enough? Let’s dive in a bit more.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3" name="Shape 793"/>
        <p:cNvGrpSpPr/>
        <p:nvPr/>
      </p:nvGrpSpPr>
      <p:grpSpPr>
        <a:xfrm>
          <a:off x="0" y="0"/>
          <a:ext cx="0" cy="0"/>
          <a:chOff x="0" y="0"/>
          <a:chExt cx="0" cy="0"/>
        </a:xfrm>
      </p:grpSpPr>
      <p:sp>
        <p:nvSpPr>
          <p:cNvPr id="794" name="Google Shape;794;g5d0249855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5d0249855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illustrate let's look at how modern software is built.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Traditional app stack - appsec vs netsec, who owns what?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7.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 name="Shape 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Blank">
  <p:cSld name="BLANK_1_1_1_1_3_1_1">
    <p:spTree>
      <p:nvGrpSpPr>
        <p:cNvPr id="51" name="Shape 51"/>
        <p:cNvGrpSpPr/>
        <p:nvPr/>
      </p:nvGrpSpPr>
      <p:grpSpPr>
        <a:xfrm>
          <a:off x="0" y="0"/>
          <a:ext cx="0" cy="0"/>
          <a:chOff x="0" y="0"/>
          <a:chExt cx="0" cy="0"/>
        </a:xfrm>
      </p:grpSpPr>
      <p:sp>
        <p:nvSpPr>
          <p:cNvPr id="52" name="Google Shape;52;p1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3" name="Google Shape;53;p11"/>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4" name="Google Shape;54;p11"/>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Left">
  <p:cSld name="CUSTOM_1_2">
    <p:spTree>
      <p:nvGrpSpPr>
        <p:cNvPr id="550" name="Shape 550"/>
        <p:cNvGrpSpPr/>
        <p:nvPr/>
      </p:nvGrpSpPr>
      <p:grpSpPr>
        <a:xfrm>
          <a:off x="0" y="0"/>
          <a:ext cx="0" cy="0"/>
          <a:chOff x="0" y="0"/>
          <a:chExt cx="0" cy="0"/>
        </a:xfrm>
      </p:grpSpPr>
      <p:sp>
        <p:nvSpPr>
          <p:cNvPr id="551" name="Google Shape;551;p104"/>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52" name="Google Shape;552;p104"/>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553" name="Google Shape;553;p104"/>
          <p:cNvSpPr txBox="1"/>
          <p:nvPr>
            <p:ph type="title"/>
          </p:nvPr>
        </p:nvSpPr>
        <p:spPr>
          <a:xfrm>
            <a:off x="304800" y="168850"/>
            <a:ext cx="76179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4" name="Google Shape;554;p104"/>
          <p:cNvSpPr txBox="1"/>
          <p:nvPr>
            <p:ph idx="1"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Right">
  <p:cSld name="CUSTOM_1_1">
    <p:spTree>
      <p:nvGrpSpPr>
        <p:cNvPr id="555" name="Shape 555"/>
        <p:cNvGrpSpPr/>
        <p:nvPr/>
      </p:nvGrpSpPr>
      <p:grpSpPr>
        <a:xfrm>
          <a:off x="0" y="0"/>
          <a:ext cx="0" cy="0"/>
          <a:chOff x="0" y="0"/>
          <a:chExt cx="0" cy="0"/>
        </a:xfrm>
      </p:grpSpPr>
      <p:sp>
        <p:nvSpPr>
          <p:cNvPr id="556" name="Google Shape;556;p105"/>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57" name="Google Shape;557;p105"/>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558" name="Google Shape;558;p105"/>
          <p:cNvSpPr txBox="1"/>
          <p:nvPr>
            <p:ph type="title"/>
          </p:nvPr>
        </p:nvSpPr>
        <p:spPr>
          <a:xfrm>
            <a:off x="304800" y="168850"/>
            <a:ext cx="76386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9" name="Google Shape;559;p105"/>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Blank">
  <p:cSld name="CUSTOM_1_1_1">
    <p:spTree>
      <p:nvGrpSpPr>
        <p:cNvPr id="560" name="Shape 560"/>
        <p:cNvGrpSpPr/>
        <p:nvPr/>
      </p:nvGrpSpPr>
      <p:grpSpPr>
        <a:xfrm>
          <a:off x="0" y="0"/>
          <a:ext cx="0" cy="0"/>
          <a:chOff x="0" y="0"/>
          <a:chExt cx="0" cy="0"/>
        </a:xfrm>
      </p:grpSpPr>
      <p:sp>
        <p:nvSpPr>
          <p:cNvPr id="561" name="Google Shape;561;p106"/>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62" name="Google Shape;562;p106"/>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563" name="Google Shape;563;p106"/>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2">
    <p:spTree>
      <p:nvGrpSpPr>
        <p:cNvPr id="564" name="Shape 564"/>
        <p:cNvGrpSpPr/>
        <p:nvPr/>
      </p:nvGrpSpPr>
      <p:grpSpPr>
        <a:xfrm>
          <a:off x="0" y="0"/>
          <a:ext cx="0" cy="0"/>
          <a:chOff x="0" y="0"/>
          <a:chExt cx="0" cy="0"/>
        </a:xfrm>
      </p:grpSpPr>
      <p:sp>
        <p:nvSpPr>
          <p:cNvPr id="565" name="Google Shape;565;p107"/>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6" name="Google Shape;566;p107"/>
          <p:cNvSpPr/>
          <p:nvPr/>
        </p:nvSpPr>
        <p:spPr>
          <a:xfrm>
            <a:off x="1" y="0"/>
            <a:ext cx="79800" cy="804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7" name="Google Shape;567;p107"/>
          <p:cNvSpPr/>
          <p:nvPr/>
        </p:nvSpPr>
        <p:spPr>
          <a:xfrm>
            <a:off x="1" y="804847"/>
            <a:ext cx="79800" cy="16083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8" name="Google Shape;568;p107"/>
          <p:cNvSpPr/>
          <p:nvPr/>
        </p:nvSpPr>
        <p:spPr>
          <a:xfrm>
            <a:off x="1" y="2413887"/>
            <a:ext cx="79800" cy="27297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69" name="Google Shape;569;p107"/>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570" name="Google Shape;570;p107"/>
          <p:cNvSpPr txBox="1"/>
          <p:nvPr>
            <p:ph type="title"/>
          </p:nvPr>
        </p:nvSpPr>
        <p:spPr>
          <a:xfrm>
            <a:off x="939600" y="1965500"/>
            <a:ext cx="6983100" cy="382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571" name="Google Shape;571;p107"/>
          <p:cNvCxnSpPr/>
          <p:nvPr/>
        </p:nvCxnSpPr>
        <p:spPr>
          <a:xfrm rot="10800000">
            <a:off x="1018275" y="1736875"/>
            <a:ext cx="6945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lternate">
  <p:cSld name="CUSTOM_3">
    <p:spTree>
      <p:nvGrpSpPr>
        <p:cNvPr id="572" name="Shape 572"/>
        <p:cNvGrpSpPr/>
        <p:nvPr/>
      </p:nvGrpSpPr>
      <p:grpSpPr>
        <a:xfrm>
          <a:off x="0" y="0"/>
          <a:ext cx="0" cy="0"/>
          <a:chOff x="0" y="0"/>
          <a:chExt cx="0" cy="0"/>
        </a:xfrm>
      </p:grpSpPr>
      <p:sp>
        <p:nvSpPr>
          <p:cNvPr id="573" name="Google Shape;573;p108"/>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74" name="Google Shape;574;p108"/>
          <p:cNvPicPr preferRelativeResize="0"/>
          <p:nvPr/>
        </p:nvPicPr>
        <p:blipFill>
          <a:blip r:embed="rId2">
            <a:alphaModFix/>
          </a:blip>
          <a:stretch>
            <a:fillRect/>
          </a:stretch>
        </p:blipFill>
        <p:spPr>
          <a:xfrm>
            <a:off x="4225378" y="1621841"/>
            <a:ext cx="693244" cy="638486"/>
          </a:xfrm>
          <a:prstGeom prst="rect">
            <a:avLst/>
          </a:prstGeom>
          <a:noFill/>
          <a:ln>
            <a:noFill/>
          </a:ln>
        </p:spPr>
      </p:pic>
      <p:sp>
        <p:nvSpPr>
          <p:cNvPr id="575" name="Google Shape;575;p108"/>
          <p:cNvSpPr txBox="1"/>
          <p:nvPr>
            <p:ph type="title"/>
          </p:nvPr>
        </p:nvSpPr>
        <p:spPr>
          <a:xfrm>
            <a:off x="1550100" y="2724550"/>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rgbClr val="FFFFFF"/>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576" name="Google Shape;576;p108"/>
          <p:cNvCxnSpPr/>
          <p:nvPr/>
        </p:nvCxnSpPr>
        <p:spPr>
          <a:xfrm rot="10800000">
            <a:off x="4461900" y="2630283"/>
            <a:ext cx="220200" cy="0"/>
          </a:xfrm>
          <a:prstGeom prst="straightConnector1">
            <a:avLst/>
          </a:prstGeom>
          <a:noFill/>
          <a:ln cap="flat" cmpd="sng" w="9525">
            <a:solidFill>
              <a:srgbClr val="8E7CC3"/>
            </a:solidFill>
            <a:prstDash val="solid"/>
            <a:miter lim="800000"/>
            <a:headEnd len="sm" w="sm" type="none"/>
            <a:tailEnd len="sm" w="sm" type="none"/>
          </a:ln>
        </p:spPr>
      </p:cxnSp>
      <p:sp>
        <p:nvSpPr>
          <p:cNvPr id="577" name="Google Shape;577;p108"/>
          <p:cNvSpPr/>
          <p:nvPr/>
        </p:nvSpPr>
        <p:spPr>
          <a:xfrm rot="5400000">
            <a:off x="8322605" y="4322150"/>
            <a:ext cx="78900" cy="1563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8" name="Google Shape;578;p108"/>
          <p:cNvSpPr/>
          <p:nvPr/>
        </p:nvSpPr>
        <p:spPr>
          <a:xfrm rot="5400000">
            <a:off x="6009600" y="3559549"/>
            <a:ext cx="79200" cy="30894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9" name="Google Shape;579;p108"/>
          <p:cNvSpPr/>
          <p:nvPr/>
        </p:nvSpPr>
        <p:spPr>
          <a:xfrm rot="5400000">
            <a:off x="2211970" y="2852600"/>
            <a:ext cx="78900" cy="45030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4">
    <p:spTree>
      <p:nvGrpSpPr>
        <p:cNvPr id="580" name="Shape 580"/>
        <p:cNvGrpSpPr/>
        <p:nvPr/>
      </p:nvGrpSpPr>
      <p:grpSpPr>
        <a:xfrm>
          <a:off x="0" y="0"/>
          <a:ext cx="0" cy="0"/>
          <a:chOff x="0" y="0"/>
          <a:chExt cx="0" cy="0"/>
        </a:xfrm>
      </p:grpSpPr>
      <p:sp>
        <p:nvSpPr>
          <p:cNvPr id="581" name="Google Shape;581;p109"/>
          <p:cNvSpPr/>
          <p:nvPr/>
        </p:nvSpPr>
        <p:spPr>
          <a:xfrm flipH="1">
            <a:off x="0" y="0"/>
            <a:ext cx="9144000" cy="241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582" name="Google Shape;582;p109"/>
          <p:cNvCxnSpPr/>
          <p:nvPr/>
        </p:nvCxnSpPr>
        <p:spPr>
          <a:xfrm rot="10800000">
            <a:off x="3809971" y="1007696"/>
            <a:ext cx="0" cy="987300"/>
          </a:xfrm>
          <a:prstGeom prst="straightConnector1">
            <a:avLst/>
          </a:prstGeom>
          <a:noFill/>
          <a:ln cap="flat" cmpd="sng" w="9525">
            <a:solidFill>
              <a:srgbClr val="FFFFFF"/>
            </a:solidFill>
            <a:prstDash val="solid"/>
            <a:miter lim="800000"/>
            <a:headEnd len="sm" w="sm" type="none"/>
            <a:tailEnd len="sm" w="sm" type="none"/>
          </a:ln>
        </p:spPr>
      </p:cxnSp>
      <p:pic>
        <p:nvPicPr>
          <p:cNvPr descr="Asset 15@150x.png" id="583" name="Google Shape;583;p109"/>
          <p:cNvPicPr preferRelativeResize="0"/>
          <p:nvPr/>
        </p:nvPicPr>
        <p:blipFill>
          <a:blip r:embed="rId2">
            <a:alphaModFix/>
          </a:blip>
          <a:stretch>
            <a:fillRect/>
          </a:stretch>
        </p:blipFill>
        <p:spPr>
          <a:xfrm>
            <a:off x="609611" y="429215"/>
            <a:ext cx="389200" cy="358463"/>
          </a:xfrm>
          <a:prstGeom prst="rect">
            <a:avLst/>
          </a:prstGeom>
          <a:noFill/>
          <a:ln>
            <a:noFill/>
          </a:ln>
        </p:spPr>
      </p:pic>
      <p:sp>
        <p:nvSpPr>
          <p:cNvPr id="584" name="Google Shape;584;p109"/>
          <p:cNvSpPr txBox="1"/>
          <p:nvPr>
            <p:ph type="title"/>
          </p:nvPr>
        </p:nvSpPr>
        <p:spPr>
          <a:xfrm>
            <a:off x="496575" y="854650"/>
            <a:ext cx="2884500" cy="1140300"/>
          </a:xfrm>
          <a:prstGeom prst="rect">
            <a:avLst/>
          </a:prstGeom>
          <a:noFill/>
          <a:ln>
            <a:noFill/>
          </a:ln>
        </p:spPr>
        <p:txBody>
          <a:bodyPr anchorCtr="0" anchor="ctr" bIns="91425" lIns="91425" spcFirstLastPara="1" rIns="91425" wrap="square" tIns="91425">
            <a:noAutofit/>
          </a:bodyPr>
          <a:lstStyle>
            <a:lvl1pPr lvl="0" rtl="0">
              <a:lnSpc>
                <a:spcPct val="115000"/>
              </a:lnSpc>
              <a:spcBef>
                <a:spcPts val="0"/>
              </a:spcBef>
              <a:spcAft>
                <a:spcPts val="0"/>
              </a:spcAft>
              <a:buNone/>
              <a:defRPr b="1" sz="24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5" name="Google Shape;585;p109"/>
          <p:cNvSpPr txBox="1"/>
          <p:nvPr>
            <p:ph idx="1" type="body"/>
          </p:nvPr>
        </p:nvSpPr>
        <p:spPr>
          <a:xfrm>
            <a:off x="4238875" y="854650"/>
            <a:ext cx="4426200" cy="1140300"/>
          </a:xfrm>
          <a:prstGeom prst="rect">
            <a:avLst/>
          </a:prstGeom>
          <a:noFill/>
          <a:ln>
            <a:noFill/>
          </a:ln>
        </p:spPr>
        <p:txBody>
          <a:bodyPr anchorCtr="0" anchor="ctr" bIns="91425" lIns="91425" spcFirstLastPara="1" rIns="91425" wrap="square" tIns="91425">
            <a:noAutofit/>
          </a:bodyPr>
          <a:lstStyle>
            <a:lvl1pPr indent="-317500" lvl="0" marL="457200" rtl="0">
              <a:lnSpc>
                <a:spcPct val="115000"/>
              </a:lnSpc>
              <a:spcBef>
                <a:spcPts val="0"/>
              </a:spcBef>
              <a:spcAft>
                <a:spcPts val="0"/>
              </a:spcAft>
              <a:buClr>
                <a:srgbClr val="F3F3F3"/>
              </a:buClr>
              <a:buSzPts val="1400"/>
              <a:buFont typeface="Source Sans Pro"/>
              <a:buChar char="●"/>
              <a:defRPr>
                <a:solidFill>
                  <a:srgbClr val="F3F3F3"/>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3F3F3"/>
              </a:buClr>
              <a:buSzPts val="1200"/>
              <a:buFont typeface="Source Sans Pro"/>
              <a:buChar char="○"/>
              <a:defRPr sz="1200">
                <a:solidFill>
                  <a:srgbClr val="F3F3F3"/>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3F3F3"/>
              </a:buClr>
              <a:buSzPts val="1000"/>
              <a:buFont typeface="Source Sans Pro"/>
              <a:buChar char="■"/>
              <a:defRPr sz="1000">
                <a:solidFill>
                  <a:srgbClr val="F3F3F3"/>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9pPr>
          </a:lstStyle>
          <a:p/>
        </p:txBody>
      </p:sp>
      <p:sp>
        <p:nvSpPr>
          <p:cNvPr id="586" name="Google Shape;586;p109"/>
          <p:cNvSpPr txBox="1"/>
          <p:nvPr>
            <p:ph idx="2" type="subTitle"/>
          </p:nvPr>
        </p:nvSpPr>
        <p:spPr>
          <a:xfrm>
            <a:off x="1269200" y="286771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587" name="Google Shape;587;p109"/>
          <p:cNvSpPr txBox="1"/>
          <p:nvPr>
            <p:ph idx="3" type="subTitle"/>
          </p:nvPr>
        </p:nvSpPr>
        <p:spPr>
          <a:xfrm>
            <a:off x="1269200" y="360346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588" name="Google Shape;588;p109"/>
          <p:cNvSpPr txBox="1"/>
          <p:nvPr>
            <p:ph idx="4" type="subTitle"/>
          </p:nvPr>
        </p:nvSpPr>
        <p:spPr>
          <a:xfrm>
            <a:off x="1269200" y="4339225"/>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1" name="Shape 591"/>
        <p:cNvGrpSpPr/>
        <p:nvPr/>
      </p:nvGrpSpPr>
      <p:grpSpPr>
        <a:xfrm>
          <a:off x="0" y="0"/>
          <a:ext cx="0" cy="0"/>
          <a:chOff x="0" y="0"/>
          <a:chExt cx="0" cy="0"/>
        </a:xfrm>
      </p:grpSpPr>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p:cSld name="CUSTOM_6">
    <p:spTree>
      <p:nvGrpSpPr>
        <p:cNvPr id="592" name="Shape 592"/>
        <p:cNvGrpSpPr/>
        <p:nvPr/>
      </p:nvGrpSpPr>
      <p:grpSpPr>
        <a:xfrm>
          <a:off x="0" y="0"/>
          <a:ext cx="0" cy="0"/>
          <a:chOff x="0" y="0"/>
          <a:chExt cx="0" cy="0"/>
        </a:xfrm>
      </p:grpSpPr>
      <p:sp>
        <p:nvSpPr>
          <p:cNvPr id="593" name="Google Shape;593;p112"/>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Title">
  <p:cSld name="BLANK_1">
    <p:spTree>
      <p:nvGrpSpPr>
        <p:cNvPr id="594" name="Shape 594"/>
        <p:cNvGrpSpPr/>
        <p:nvPr/>
      </p:nvGrpSpPr>
      <p:grpSpPr>
        <a:xfrm>
          <a:off x="0" y="0"/>
          <a:ext cx="0" cy="0"/>
          <a:chOff x="0" y="0"/>
          <a:chExt cx="0" cy="0"/>
        </a:xfrm>
      </p:grpSpPr>
      <p:sp>
        <p:nvSpPr>
          <p:cNvPr id="595" name="Google Shape;595;p113"/>
          <p:cNvSpPr/>
          <p:nvPr/>
        </p:nvSpPr>
        <p:spPr>
          <a:xfrm flipH="1">
            <a:off x="75" y="-5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6" name="Google Shape;596;p113"/>
          <p:cNvSpPr/>
          <p:nvPr/>
        </p:nvSpPr>
        <p:spPr>
          <a:xfrm>
            <a:off x="4566675" y="125"/>
            <a:ext cx="4566600" cy="5143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97" name="Google Shape;597;p113"/>
          <p:cNvSpPr txBox="1"/>
          <p:nvPr>
            <p:ph type="title"/>
          </p:nvPr>
        </p:nvSpPr>
        <p:spPr>
          <a:xfrm>
            <a:off x="310650" y="2993525"/>
            <a:ext cx="3945600" cy="61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598" name="Google Shape;598;p113"/>
          <p:cNvPicPr preferRelativeResize="0"/>
          <p:nvPr/>
        </p:nvPicPr>
        <p:blipFill>
          <a:blip r:embed="rId2">
            <a:alphaModFix/>
          </a:blip>
          <a:stretch>
            <a:fillRect/>
          </a:stretch>
        </p:blipFill>
        <p:spPr>
          <a:xfrm>
            <a:off x="774787" y="1844212"/>
            <a:ext cx="3017324" cy="1149324"/>
          </a:xfrm>
          <a:prstGeom prst="rect">
            <a:avLst/>
          </a:prstGeom>
          <a:noFill/>
          <a:ln>
            <a:noFill/>
          </a:ln>
        </p:spPr>
      </p:pic>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p:cSld name="BLANK_1_1">
    <p:spTree>
      <p:nvGrpSpPr>
        <p:cNvPr id="599" name="Shape 599"/>
        <p:cNvGrpSpPr/>
        <p:nvPr/>
      </p:nvGrpSpPr>
      <p:grpSpPr>
        <a:xfrm>
          <a:off x="0" y="0"/>
          <a:ext cx="0" cy="0"/>
          <a:chOff x="0" y="0"/>
          <a:chExt cx="0" cy="0"/>
        </a:xfrm>
      </p:grpSpPr>
      <p:sp>
        <p:nvSpPr>
          <p:cNvPr id="600" name="Google Shape;600;p114"/>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1" name="Google Shape;601;p114"/>
          <p:cNvSpPr txBox="1"/>
          <p:nvPr>
            <p:ph type="title"/>
          </p:nvPr>
        </p:nvSpPr>
        <p:spPr>
          <a:xfrm>
            <a:off x="4018925" y="1557550"/>
            <a:ext cx="4476000" cy="17289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602" name="Google Shape;602;p114"/>
          <p:cNvCxnSpPr/>
          <p:nvPr/>
        </p:nvCxnSpPr>
        <p:spPr>
          <a:xfrm>
            <a:off x="3816300" y="2059500"/>
            <a:ext cx="0" cy="719700"/>
          </a:xfrm>
          <a:prstGeom prst="straightConnector1">
            <a:avLst/>
          </a:prstGeom>
          <a:noFill/>
          <a:ln cap="flat" cmpd="sng" w="9525">
            <a:solidFill>
              <a:srgbClr val="8E7CC3"/>
            </a:solidFill>
            <a:prstDash val="solid"/>
            <a:miter lim="800000"/>
            <a:headEnd len="sm" w="sm" type="none"/>
            <a:tailEnd len="sm" w="sm" type="none"/>
          </a:ln>
        </p:spPr>
      </p:cxnSp>
      <p:sp>
        <p:nvSpPr>
          <p:cNvPr id="603" name="Google Shape;603;p114"/>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04" name="Google Shape;604;p114"/>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p:cSld name="BLANK_1_1_1_1_2">
    <p:spTree>
      <p:nvGrpSpPr>
        <p:cNvPr id="55" name="Shape 55"/>
        <p:cNvGrpSpPr/>
        <p:nvPr/>
      </p:nvGrpSpPr>
      <p:grpSpPr>
        <a:xfrm>
          <a:off x="0" y="0"/>
          <a:ext cx="0" cy="0"/>
          <a:chOff x="0" y="0"/>
          <a:chExt cx="0" cy="0"/>
        </a:xfrm>
      </p:grpSpPr>
      <p:sp>
        <p:nvSpPr>
          <p:cNvPr id="56" name="Google Shape;56;p12"/>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7" name="Google Shape;57;p12"/>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58" name="Google Shape;58;p12"/>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9" name="Google Shape;59;p12"/>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12"/>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12"/>
          <p:cNvSpPr txBox="1"/>
          <p:nvPr>
            <p:ph idx="2"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cxnSp>
        <p:nvCxnSpPr>
          <p:cNvPr id="62" name="Google Shape;62;p12"/>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63" name="Google Shape;63;p12"/>
          <p:cNvSpPr txBox="1"/>
          <p:nvPr>
            <p:ph idx="3"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 name="Google Shape;64;p12"/>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Alternate">
  <p:cSld name="BLANK_1_1_1">
    <p:spTree>
      <p:nvGrpSpPr>
        <p:cNvPr id="605" name="Shape 605"/>
        <p:cNvGrpSpPr/>
        <p:nvPr/>
      </p:nvGrpSpPr>
      <p:grpSpPr>
        <a:xfrm>
          <a:off x="0" y="0"/>
          <a:ext cx="0" cy="0"/>
          <a:chOff x="0" y="0"/>
          <a:chExt cx="0" cy="0"/>
        </a:xfrm>
      </p:grpSpPr>
      <p:sp>
        <p:nvSpPr>
          <p:cNvPr id="606" name="Google Shape;606;p115"/>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7" name="Google Shape;607;p115"/>
          <p:cNvSpPr txBox="1"/>
          <p:nvPr>
            <p:ph type="title"/>
          </p:nvPr>
        </p:nvSpPr>
        <p:spPr>
          <a:xfrm>
            <a:off x="1550100" y="2999192"/>
            <a:ext cx="6043800" cy="61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608" name="Google Shape;608;p115"/>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09" name="Google Shape;609;p115"/>
          <p:cNvPicPr preferRelativeResize="0"/>
          <p:nvPr/>
        </p:nvPicPr>
        <p:blipFill>
          <a:blip r:embed="rId2">
            <a:alphaModFix/>
          </a:blip>
          <a:stretch>
            <a:fillRect/>
          </a:stretch>
        </p:blipFill>
        <p:spPr>
          <a:xfrm>
            <a:off x="3497540" y="838479"/>
            <a:ext cx="2149026" cy="1914125"/>
          </a:xfrm>
          <a:prstGeom prst="rect">
            <a:avLst/>
          </a:prstGeom>
          <a:noFill/>
          <a:ln>
            <a:noFill/>
          </a:ln>
        </p:spPr>
      </p:pic>
      <p:cxnSp>
        <p:nvCxnSpPr>
          <p:cNvPr id="610" name="Google Shape;610;p115"/>
          <p:cNvCxnSpPr/>
          <p:nvPr/>
        </p:nvCxnSpPr>
        <p:spPr>
          <a:xfrm rot="10800000">
            <a:off x="4461900" y="2877300"/>
            <a:ext cx="2202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p:cSld name="BLANK_1_1_1_1">
    <p:spTree>
      <p:nvGrpSpPr>
        <p:cNvPr id="611" name="Shape 611"/>
        <p:cNvGrpSpPr/>
        <p:nvPr/>
      </p:nvGrpSpPr>
      <p:grpSpPr>
        <a:xfrm>
          <a:off x="0" y="0"/>
          <a:ext cx="0" cy="0"/>
          <a:chOff x="0" y="0"/>
          <a:chExt cx="0" cy="0"/>
        </a:xfrm>
      </p:grpSpPr>
      <p:sp>
        <p:nvSpPr>
          <p:cNvPr id="612" name="Google Shape;612;p116"/>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13" name="Google Shape;613;p116"/>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14" name="Google Shape;614;p116"/>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15" name="Google Shape;615;p116"/>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6" name="Google Shape;616;p116"/>
          <p:cNvSpPr txBox="1"/>
          <p:nvPr>
            <p:ph idx="1" type="subTitle"/>
          </p:nvPr>
        </p:nvSpPr>
        <p:spPr>
          <a:xfrm>
            <a:off x="502075" y="2452275"/>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7" name="Google Shape;617;p116"/>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Alternate">
  <p:cSld name="BLANK_1_1_1_1_4">
    <p:spTree>
      <p:nvGrpSpPr>
        <p:cNvPr id="618" name="Shape 618"/>
        <p:cNvGrpSpPr/>
        <p:nvPr/>
      </p:nvGrpSpPr>
      <p:grpSpPr>
        <a:xfrm>
          <a:off x="0" y="0"/>
          <a:ext cx="0" cy="0"/>
          <a:chOff x="0" y="0"/>
          <a:chExt cx="0" cy="0"/>
        </a:xfrm>
      </p:grpSpPr>
      <p:sp>
        <p:nvSpPr>
          <p:cNvPr id="619" name="Google Shape;619;p117"/>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20" name="Google Shape;620;p117"/>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21" name="Google Shape;621;p117"/>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22" name="Google Shape;622;p117"/>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3" name="Google Shape;623;p117"/>
          <p:cNvSpPr txBox="1"/>
          <p:nvPr>
            <p:ph idx="1" type="subTitle"/>
          </p:nvPr>
        </p:nvSpPr>
        <p:spPr>
          <a:xfrm>
            <a:off x="502075" y="2452275"/>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4" name="Google Shape;624;p117"/>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p:cSld name="BLANK_1_1_1_1_3">
    <p:spTree>
      <p:nvGrpSpPr>
        <p:cNvPr id="625" name="Shape 625"/>
        <p:cNvGrpSpPr/>
        <p:nvPr/>
      </p:nvGrpSpPr>
      <p:grpSpPr>
        <a:xfrm>
          <a:off x="0" y="0"/>
          <a:ext cx="0" cy="0"/>
          <a:chOff x="0" y="0"/>
          <a:chExt cx="0" cy="0"/>
        </a:xfrm>
      </p:grpSpPr>
      <p:sp>
        <p:nvSpPr>
          <p:cNvPr id="626" name="Google Shape;626;p118"/>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27" name="Google Shape;627;p118"/>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28" name="Google Shape;628;p118"/>
          <p:cNvSpPr txBox="1"/>
          <p:nvPr>
            <p:ph idx="1" type="subTitle"/>
          </p:nvPr>
        </p:nvSpPr>
        <p:spPr>
          <a:xfrm>
            <a:off x="502075" y="1184017"/>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9" name="Google Shape;629;p118"/>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Alternate">
  <p:cSld name="BLANK_1_1_1_1_3_1">
    <p:spTree>
      <p:nvGrpSpPr>
        <p:cNvPr id="630" name="Shape 630"/>
        <p:cNvGrpSpPr/>
        <p:nvPr/>
      </p:nvGrpSpPr>
      <p:grpSpPr>
        <a:xfrm>
          <a:off x="0" y="0"/>
          <a:ext cx="0" cy="0"/>
          <a:chOff x="0" y="0"/>
          <a:chExt cx="0" cy="0"/>
        </a:xfrm>
      </p:grpSpPr>
      <p:sp>
        <p:nvSpPr>
          <p:cNvPr id="631" name="Google Shape;631;p119"/>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32" name="Google Shape;632;p119"/>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33" name="Google Shape;633;p119"/>
          <p:cNvSpPr txBox="1"/>
          <p:nvPr>
            <p:ph idx="1" type="subTitle"/>
          </p:nvPr>
        </p:nvSpPr>
        <p:spPr>
          <a:xfrm>
            <a:off x="502075" y="1184017"/>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34" name="Google Shape;634;p119"/>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Blank">
  <p:cSld name="BLANK_1_1_1_1_3_1_1">
    <p:spTree>
      <p:nvGrpSpPr>
        <p:cNvPr id="635" name="Shape 635"/>
        <p:cNvGrpSpPr/>
        <p:nvPr/>
      </p:nvGrpSpPr>
      <p:grpSpPr>
        <a:xfrm>
          <a:off x="0" y="0"/>
          <a:ext cx="0" cy="0"/>
          <a:chOff x="0" y="0"/>
          <a:chExt cx="0" cy="0"/>
        </a:xfrm>
      </p:grpSpPr>
      <p:sp>
        <p:nvSpPr>
          <p:cNvPr id="636" name="Google Shape;636;p120"/>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37" name="Google Shape;637;p120"/>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38" name="Google Shape;638;p120"/>
          <p:cNvSpPr txBox="1"/>
          <p:nvPr>
            <p:ph idx="1" type="subTitle"/>
          </p:nvPr>
        </p:nvSpPr>
        <p:spPr>
          <a:xfrm>
            <a:off x="502075" y="1184017"/>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lank">
  <p:cSld name="BLANK_1_1_1_1_3_1_1_1">
    <p:spTree>
      <p:nvGrpSpPr>
        <p:cNvPr id="639" name="Shape 639"/>
        <p:cNvGrpSpPr/>
        <p:nvPr/>
      </p:nvGrpSpPr>
      <p:grpSpPr>
        <a:xfrm>
          <a:off x="0" y="0"/>
          <a:ext cx="0" cy="0"/>
          <a:chOff x="0" y="0"/>
          <a:chExt cx="0" cy="0"/>
        </a:xfrm>
      </p:grpSpPr>
      <p:sp>
        <p:nvSpPr>
          <p:cNvPr id="640" name="Google Shape;640;p12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1" name="Google Shape;641;p121"/>
          <p:cNvSpPr txBox="1"/>
          <p:nvPr>
            <p:ph type="title"/>
          </p:nvPr>
        </p:nvSpPr>
        <p:spPr>
          <a:xfrm>
            <a:off x="304800" y="168850"/>
            <a:ext cx="7607700" cy="509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descr="Asset 15@150x.png" id="642" name="Google Shape;642;p121"/>
          <p:cNvPicPr preferRelativeResize="0"/>
          <p:nvPr/>
        </p:nvPicPr>
        <p:blipFill>
          <a:blip r:embed="rId2">
            <a:alphaModFix/>
          </a:blip>
          <a:stretch>
            <a:fillRect/>
          </a:stretch>
        </p:blipFill>
        <p:spPr>
          <a:xfrm>
            <a:off x="8083491" y="478221"/>
            <a:ext cx="292071" cy="269000"/>
          </a:xfrm>
          <a:prstGeom prst="rect">
            <a:avLst/>
          </a:prstGeom>
          <a:noFill/>
          <a:ln>
            <a:noFill/>
          </a:ln>
        </p:spPr>
      </p:pic>
    </p:spTree>
  </p:cSld>
  <p:clrMapOvr>
    <a:masterClrMapping/>
  </p:clrMapOvr>
  <p:transition spd="med">
    <p:fade thruBlk="1"/>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p:cSld name="BLANK_1_1_1_1_2">
    <p:spTree>
      <p:nvGrpSpPr>
        <p:cNvPr id="643" name="Shape 643"/>
        <p:cNvGrpSpPr/>
        <p:nvPr/>
      </p:nvGrpSpPr>
      <p:grpSpPr>
        <a:xfrm>
          <a:off x="0" y="0"/>
          <a:ext cx="0" cy="0"/>
          <a:chOff x="0" y="0"/>
          <a:chExt cx="0" cy="0"/>
        </a:xfrm>
      </p:grpSpPr>
      <p:sp>
        <p:nvSpPr>
          <p:cNvPr id="644" name="Google Shape;644;p122"/>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45" name="Google Shape;645;p122"/>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46" name="Google Shape;646;p122"/>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47" name="Google Shape;647;p122"/>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8" name="Google Shape;648;p122"/>
          <p:cNvSpPr txBox="1"/>
          <p:nvPr>
            <p:ph idx="1" type="subTitle"/>
          </p:nvPr>
        </p:nvSpPr>
        <p:spPr>
          <a:xfrm>
            <a:off x="502075" y="2452275"/>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9" name="Google Shape;649;p122"/>
          <p:cNvSpPr txBox="1"/>
          <p:nvPr>
            <p:ph idx="2"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cxnSp>
        <p:nvCxnSpPr>
          <p:cNvPr id="650" name="Google Shape;650;p122"/>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651" name="Google Shape;651;p122"/>
          <p:cNvSpPr txBox="1"/>
          <p:nvPr>
            <p:ph idx="3" type="subTitle"/>
          </p:nvPr>
        </p:nvSpPr>
        <p:spPr>
          <a:xfrm>
            <a:off x="502075" y="3842850"/>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52" name="Google Shape;652;p122"/>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Alternate">
  <p:cSld name="BLANK_1_1_1_1_2_1">
    <p:spTree>
      <p:nvGrpSpPr>
        <p:cNvPr id="653" name="Shape 653"/>
        <p:cNvGrpSpPr/>
        <p:nvPr/>
      </p:nvGrpSpPr>
      <p:grpSpPr>
        <a:xfrm>
          <a:off x="0" y="0"/>
          <a:ext cx="0" cy="0"/>
          <a:chOff x="0" y="0"/>
          <a:chExt cx="0" cy="0"/>
        </a:xfrm>
      </p:grpSpPr>
      <p:sp>
        <p:nvSpPr>
          <p:cNvPr id="654" name="Google Shape;654;p123"/>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55" name="Google Shape;655;p123"/>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56" name="Google Shape;656;p123"/>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57" name="Google Shape;657;p123"/>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58" name="Google Shape;658;p123"/>
          <p:cNvSpPr txBox="1"/>
          <p:nvPr>
            <p:ph idx="1" type="subTitle"/>
          </p:nvPr>
        </p:nvSpPr>
        <p:spPr>
          <a:xfrm>
            <a:off x="502075" y="2452275"/>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659" name="Google Shape;659;p123"/>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660" name="Google Shape;660;p123"/>
          <p:cNvSpPr txBox="1"/>
          <p:nvPr>
            <p:ph idx="2" type="subTitle"/>
          </p:nvPr>
        </p:nvSpPr>
        <p:spPr>
          <a:xfrm>
            <a:off x="502075" y="3842850"/>
            <a:ext cx="35922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61" name="Google Shape;661;p123"/>
          <p:cNvSpPr txBox="1"/>
          <p:nvPr>
            <p:ph idx="3"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
        <p:nvSpPr>
          <p:cNvPr id="662" name="Google Shape;662;p123"/>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p:cSld name="CUSTOM_5">
    <p:spTree>
      <p:nvGrpSpPr>
        <p:cNvPr id="663" name="Shape 663"/>
        <p:cNvGrpSpPr/>
        <p:nvPr/>
      </p:nvGrpSpPr>
      <p:grpSpPr>
        <a:xfrm>
          <a:off x="0" y="0"/>
          <a:ext cx="0" cy="0"/>
          <a:chOff x="0" y="0"/>
          <a:chExt cx="0" cy="0"/>
        </a:xfrm>
      </p:grpSpPr>
      <p:sp>
        <p:nvSpPr>
          <p:cNvPr id="664" name="Google Shape;664;p124"/>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65" name="Google Shape;665;p124"/>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66" name="Google Shape;666;p124"/>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67" name="Google Shape;667;p124"/>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68" name="Google Shape;668;p124"/>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Alternate">
  <p:cSld name="BLANK_1_1_1_1_2_1">
    <p:spTree>
      <p:nvGrpSpPr>
        <p:cNvPr id="65" name="Shape 65"/>
        <p:cNvGrpSpPr/>
        <p:nvPr/>
      </p:nvGrpSpPr>
      <p:grpSpPr>
        <a:xfrm>
          <a:off x="0" y="0"/>
          <a:ext cx="0" cy="0"/>
          <a:chOff x="0" y="0"/>
          <a:chExt cx="0" cy="0"/>
        </a:xfrm>
      </p:grpSpPr>
      <p:sp>
        <p:nvSpPr>
          <p:cNvPr id="66" name="Google Shape;66;p13"/>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7" name="Google Shape;67;p13"/>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8" name="Google Shape;68;p13"/>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9" name="Google Shape;69;p13"/>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 name="Google Shape;70;p13"/>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 name="Google Shape;71;p13"/>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72" name="Google Shape;72;p13"/>
          <p:cNvSpPr txBox="1"/>
          <p:nvPr>
            <p:ph idx="2"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3" name="Google Shape;73;p13"/>
          <p:cNvSpPr txBox="1"/>
          <p:nvPr>
            <p:ph idx="3"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
        <p:nvSpPr>
          <p:cNvPr id="74" name="Google Shape;74;p13"/>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Alternate">
  <p:cSld name="CUSTOM_5_1">
    <p:spTree>
      <p:nvGrpSpPr>
        <p:cNvPr id="669" name="Shape 669"/>
        <p:cNvGrpSpPr/>
        <p:nvPr/>
      </p:nvGrpSpPr>
      <p:grpSpPr>
        <a:xfrm>
          <a:off x="0" y="0"/>
          <a:ext cx="0" cy="0"/>
          <a:chOff x="0" y="0"/>
          <a:chExt cx="0" cy="0"/>
        </a:xfrm>
      </p:grpSpPr>
      <p:sp>
        <p:nvSpPr>
          <p:cNvPr id="670" name="Google Shape;670;p125"/>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71" name="Google Shape;671;p125"/>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672" name="Google Shape;672;p125"/>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673" name="Google Shape;673;p125"/>
          <p:cNvSpPr txBox="1"/>
          <p:nvPr>
            <p:ph type="title"/>
          </p:nvPr>
        </p:nvSpPr>
        <p:spPr>
          <a:xfrm>
            <a:off x="502224" y="1161625"/>
            <a:ext cx="3592200" cy="103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74" name="Google Shape;674;p125"/>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p:cSld name="CUSTOM">
    <p:spTree>
      <p:nvGrpSpPr>
        <p:cNvPr id="675" name="Shape 675"/>
        <p:cNvGrpSpPr/>
        <p:nvPr/>
      </p:nvGrpSpPr>
      <p:grpSpPr>
        <a:xfrm>
          <a:off x="0" y="0"/>
          <a:ext cx="0" cy="0"/>
          <a:chOff x="0" y="0"/>
          <a:chExt cx="0" cy="0"/>
        </a:xfrm>
      </p:grpSpPr>
      <p:sp>
        <p:nvSpPr>
          <p:cNvPr id="676" name="Google Shape;676;p126"/>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77" name="Google Shape;677;p126"/>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678" name="Google Shape;678;p126"/>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79" name="Google Shape;679;p126"/>
          <p:cNvSpPr txBox="1"/>
          <p:nvPr>
            <p:ph idx="1" type="body"/>
          </p:nvPr>
        </p:nvSpPr>
        <p:spPr>
          <a:xfrm>
            <a:off x="304800" y="976575"/>
            <a:ext cx="80706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2 Column">
  <p:cSld name="CUSTOM_1">
    <p:spTree>
      <p:nvGrpSpPr>
        <p:cNvPr id="680" name="Shape 680"/>
        <p:cNvGrpSpPr/>
        <p:nvPr/>
      </p:nvGrpSpPr>
      <p:grpSpPr>
        <a:xfrm>
          <a:off x="0" y="0"/>
          <a:ext cx="0" cy="0"/>
          <a:chOff x="0" y="0"/>
          <a:chExt cx="0" cy="0"/>
        </a:xfrm>
      </p:grpSpPr>
      <p:sp>
        <p:nvSpPr>
          <p:cNvPr id="681" name="Google Shape;681;p127"/>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82" name="Google Shape;682;p127"/>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683" name="Google Shape;683;p127"/>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84" name="Google Shape;684;p127"/>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
        <p:nvSpPr>
          <p:cNvPr id="685" name="Google Shape;685;p127"/>
          <p:cNvSpPr txBox="1"/>
          <p:nvPr>
            <p:ph idx="2"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Left">
  <p:cSld name="CUSTOM_1_2">
    <p:spTree>
      <p:nvGrpSpPr>
        <p:cNvPr id="686" name="Shape 686"/>
        <p:cNvGrpSpPr/>
        <p:nvPr/>
      </p:nvGrpSpPr>
      <p:grpSpPr>
        <a:xfrm>
          <a:off x="0" y="0"/>
          <a:ext cx="0" cy="0"/>
          <a:chOff x="0" y="0"/>
          <a:chExt cx="0" cy="0"/>
        </a:xfrm>
      </p:grpSpPr>
      <p:sp>
        <p:nvSpPr>
          <p:cNvPr id="687" name="Google Shape;687;p128"/>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88" name="Google Shape;688;p128"/>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689" name="Google Shape;689;p128"/>
          <p:cNvSpPr txBox="1"/>
          <p:nvPr>
            <p:ph type="title"/>
          </p:nvPr>
        </p:nvSpPr>
        <p:spPr>
          <a:xfrm>
            <a:off x="304800" y="168850"/>
            <a:ext cx="76179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90" name="Google Shape;690;p128"/>
          <p:cNvSpPr txBox="1"/>
          <p:nvPr>
            <p:ph idx="1"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Right">
  <p:cSld name="CUSTOM_1_1">
    <p:spTree>
      <p:nvGrpSpPr>
        <p:cNvPr id="691" name="Shape 691"/>
        <p:cNvGrpSpPr/>
        <p:nvPr/>
      </p:nvGrpSpPr>
      <p:grpSpPr>
        <a:xfrm>
          <a:off x="0" y="0"/>
          <a:ext cx="0" cy="0"/>
          <a:chOff x="0" y="0"/>
          <a:chExt cx="0" cy="0"/>
        </a:xfrm>
      </p:grpSpPr>
      <p:sp>
        <p:nvSpPr>
          <p:cNvPr id="692" name="Google Shape;692;p129"/>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93" name="Google Shape;693;p129"/>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694" name="Google Shape;694;p129"/>
          <p:cNvSpPr txBox="1"/>
          <p:nvPr>
            <p:ph type="title"/>
          </p:nvPr>
        </p:nvSpPr>
        <p:spPr>
          <a:xfrm>
            <a:off x="304800" y="168850"/>
            <a:ext cx="76386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95" name="Google Shape;695;p129"/>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Blank">
  <p:cSld name="CUSTOM_1_1_1">
    <p:spTree>
      <p:nvGrpSpPr>
        <p:cNvPr id="696" name="Shape 696"/>
        <p:cNvGrpSpPr/>
        <p:nvPr/>
      </p:nvGrpSpPr>
      <p:grpSpPr>
        <a:xfrm>
          <a:off x="0" y="0"/>
          <a:ext cx="0" cy="0"/>
          <a:chOff x="0" y="0"/>
          <a:chExt cx="0" cy="0"/>
        </a:xfrm>
      </p:grpSpPr>
      <p:sp>
        <p:nvSpPr>
          <p:cNvPr id="697" name="Google Shape;697;p130"/>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698" name="Google Shape;698;p130"/>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699" name="Google Shape;699;p130"/>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2">
    <p:spTree>
      <p:nvGrpSpPr>
        <p:cNvPr id="700" name="Shape 700"/>
        <p:cNvGrpSpPr/>
        <p:nvPr/>
      </p:nvGrpSpPr>
      <p:grpSpPr>
        <a:xfrm>
          <a:off x="0" y="0"/>
          <a:ext cx="0" cy="0"/>
          <a:chOff x="0" y="0"/>
          <a:chExt cx="0" cy="0"/>
        </a:xfrm>
      </p:grpSpPr>
      <p:sp>
        <p:nvSpPr>
          <p:cNvPr id="701" name="Google Shape;701;p13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2" name="Google Shape;702;p131"/>
          <p:cNvSpPr/>
          <p:nvPr/>
        </p:nvSpPr>
        <p:spPr>
          <a:xfrm>
            <a:off x="1" y="0"/>
            <a:ext cx="79800" cy="804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3" name="Google Shape;703;p131"/>
          <p:cNvSpPr/>
          <p:nvPr/>
        </p:nvSpPr>
        <p:spPr>
          <a:xfrm>
            <a:off x="1" y="804847"/>
            <a:ext cx="79800" cy="16083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4" name="Google Shape;704;p131"/>
          <p:cNvSpPr/>
          <p:nvPr/>
        </p:nvSpPr>
        <p:spPr>
          <a:xfrm>
            <a:off x="1" y="2413887"/>
            <a:ext cx="79800" cy="27297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705" name="Google Shape;705;p131"/>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706" name="Google Shape;706;p131"/>
          <p:cNvSpPr txBox="1"/>
          <p:nvPr>
            <p:ph type="title"/>
          </p:nvPr>
        </p:nvSpPr>
        <p:spPr>
          <a:xfrm>
            <a:off x="939600" y="1965500"/>
            <a:ext cx="6983100" cy="382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07" name="Google Shape;707;p131"/>
          <p:cNvCxnSpPr/>
          <p:nvPr/>
        </p:nvCxnSpPr>
        <p:spPr>
          <a:xfrm rot="10800000">
            <a:off x="1018275" y="1736875"/>
            <a:ext cx="6945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lternate">
  <p:cSld name="CUSTOM_3">
    <p:spTree>
      <p:nvGrpSpPr>
        <p:cNvPr id="708" name="Shape 708"/>
        <p:cNvGrpSpPr/>
        <p:nvPr/>
      </p:nvGrpSpPr>
      <p:grpSpPr>
        <a:xfrm>
          <a:off x="0" y="0"/>
          <a:ext cx="0" cy="0"/>
          <a:chOff x="0" y="0"/>
          <a:chExt cx="0" cy="0"/>
        </a:xfrm>
      </p:grpSpPr>
      <p:sp>
        <p:nvSpPr>
          <p:cNvPr id="709" name="Google Shape;709;p132"/>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710" name="Google Shape;710;p132"/>
          <p:cNvPicPr preferRelativeResize="0"/>
          <p:nvPr/>
        </p:nvPicPr>
        <p:blipFill>
          <a:blip r:embed="rId2">
            <a:alphaModFix/>
          </a:blip>
          <a:stretch>
            <a:fillRect/>
          </a:stretch>
        </p:blipFill>
        <p:spPr>
          <a:xfrm>
            <a:off x="4225378" y="1621841"/>
            <a:ext cx="693244" cy="638486"/>
          </a:xfrm>
          <a:prstGeom prst="rect">
            <a:avLst/>
          </a:prstGeom>
          <a:noFill/>
          <a:ln>
            <a:noFill/>
          </a:ln>
        </p:spPr>
      </p:pic>
      <p:sp>
        <p:nvSpPr>
          <p:cNvPr id="711" name="Google Shape;711;p132"/>
          <p:cNvSpPr txBox="1"/>
          <p:nvPr>
            <p:ph type="title"/>
          </p:nvPr>
        </p:nvSpPr>
        <p:spPr>
          <a:xfrm>
            <a:off x="1550100" y="2724550"/>
            <a:ext cx="6043800" cy="610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2400">
                <a:solidFill>
                  <a:srgbClr val="FFFFFF"/>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712" name="Google Shape;712;p132"/>
          <p:cNvCxnSpPr/>
          <p:nvPr/>
        </p:nvCxnSpPr>
        <p:spPr>
          <a:xfrm rot="10800000">
            <a:off x="4461900" y="2630283"/>
            <a:ext cx="220200" cy="0"/>
          </a:xfrm>
          <a:prstGeom prst="straightConnector1">
            <a:avLst/>
          </a:prstGeom>
          <a:noFill/>
          <a:ln cap="flat" cmpd="sng" w="9525">
            <a:solidFill>
              <a:srgbClr val="8E7CC3"/>
            </a:solidFill>
            <a:prstDash val="solid"/>
            <a:miter lim="800000"/>
            <a:headEnd len="sm" w="sm" type="none"/>
            <a:tailEnd len="sm" w="sm" type="none"/>
          </a:ln>
        </p:spPr>
      </p:cxnSp>
      <p:sp>
        <p:nvSpPr>
          <p:cNvPr id="713" name="Google Shape;713;p132"/>
          <p:cNvSpPr/>
          <p:nvPr/>
        </p:nvSpPr>
        <p:spPr>
          <a:xfrm rot="5400000">
            <a:off x="8322605" y="4322150"/>
            <a:ext cx="78900" cy="1563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4" name="Google Shape;714;p132"/>
          <p:cNvSpPr/>
          <p:nvPr/>
        </p:nvSpPr>
        <p:spPr>
          <a:xfrm rot="5400000">
            <a:off x="6009600" y="3559549"/>
            <a:ext cx="79200" cy="30894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5" name="Google Shape;715;p132"/>
          <p:cNvSpPr/>
          <p:nvPr/>
        </p:nvSpPr>
        <p:spPr>
          <a:xfrm rot="5400000">
            <a:off x="2211970" y="2852600"/>
            <a:ext cx="78900" cy="45030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6" name="Google Shape;716;p132"/>
          <p:cNvSpPr txBox="1"/>
          <p:nvPr>
            <p:ph idx="2" type="title"/>
          </p:nvPr>
        </p:nvSpPr>
        <p:spPr>
          <a:xfrm>
            <a:off x="1550100" y="3389682"/>
            <a:ext cx="6043800" cy="955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Lato"/>
                <a:ea typeface="Lato"/>
                <a:cs typeface="Lato"/>
                <a:sym typeface="Lato"/>
              </a:defRPr>
            </a:lvl1pPr>
            <a:lvl2pPr lvl="1" rtl="0" algn="ctr">
              <a:spcBef>
                <a:spcPts val="0"/>
              </a:spcBef>
              <a:spcAft>
                <a:spcPts val="0"/>
              </a:spcAft>
              <a:buNone/>
              <a:defRPr>
                <a:solidFill>
                  <a:schemeClr val="accent1"/>
                </a:solidFill>
              </a:defRPr>
            </a:lvl2pPr>
            <a:lvl3pPr lvl="2" rtl="0" algn="ctr">
              <a:spcBef>
                <a:spcPts val="0"/>
              </a:spcBef>
              <a:spcAft>
                <a:spcPts val="0"/>
              </a:spcAft>
              <a:buNone/>
              <a:defRPr>
                <a:solidFill>
                  <a:schemeClr val="accent1"/>
                </a:solidFill>
              </a:defRPr>
            </a:lvl3pPr>
            <a:lvl4pPr lvl="3" rtl="0" algn="ctr">
              <a:spcBef>
                <a:spcPts val="0"/>
              </a:spcBef>
              <a:spcAft>
                <a:spcPts val="0"/>
              </a:spcAft>
              <a:buNone/>
              <a:defRPr>
                <a:solidFill>
                  <a:schemeClr val="accent1"/>
                </a:solidFill>
              </a:defRPr>
            </a:lvl4pPr>
            <a:lvl5pPr lvl="4" rtl="0" algn="ctr">
              <a:spcBef>
                <a:spcPts val="0"/>
              </a:spcBef>
              <a:spcAft>
                <a:spcPts val="0"/>
              </a:spcAft>
              <a:buNone/>
              <a:defRPr>
                <a:solidFill>
                  <a:schemeClr val="accent1"/>
                </a:solidFill>
              </a:defRPr>
            </a:lvl5pPr>
            <a:lvl6pPr lvl="5" rtl="0" algn="ctr">
              <a:spcBef>
                <a:spcPts val="0"/>
              </a:spcBef>
              <a:spcAft>
                <a:spcPts val="0"/>
              </a:spcAft>
              <a:buNone/>
              <a:defRPr>
                <a:solidFill>
                  <a:schemeClr val="accent1"/>
                </a:solidFill>
              </a:defRPr>
            </a:lvl6pPr>
            <a:lvl7pPr lvl="6" rtl="0" algn="ctr">
              <a:spcBef>
                <a:spcPts val="0"/>
              </a:spcBef>
              <a:spcAft>
                <a:spcPts val="0"/>
              </a:spcAft>
              <a:buNone/>
              <a:defRPr>
                <a:solidFill>
                  <a:schemeClr val="accent1"/>
                </a:solidFill>
              </a:defRPr>
            </a:lvl7pPr>
            <a:lvl8pPr lvl="7" rtl="0" algn="ctr">
              <a:spcBef>
                <a:spcPts val="0"/>
              </a:spcBef>
              <a:spcAft>
                <a:spcPts val="0"/>
              </a:spcAft>
              <a:buNone/>
              <a:defRPr>
                <a:solidFill>
                  <a:schemeClr val="accent1"/>
                </a:solidFill>
              </a:defRPr>
            </a:lvl8pPr>
            <a:lvl9pPr lvl="8" rtl="0" algn="ctr">
              <a:spcBef>
                <a:spcPts val="0"/>
              </a:spcBef>
              <a:spcAft>
                <a:spcPts val="0"/>
              </a:spcAft>
              <a:buNone/>
              <a:defRPr>
                <a:solidFill>
                  <a:schemeClr val="accent1"/>
                </a:solidFill>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4">
    <p:spTree>
      <p:nvGrpSpPr>
        <p:cNvPr id="717" name="Shape 717"/>
        <p:cNvGrpSpPr/>
        <p:nvPr/>
      </p:nvGrpSpPr>
      <p:grpSpPr>
        <a:xfrm>
          <a:off x="0" y="0"/>
          <a:ext cx="0" cy="0"/>
          <a:chOff x="0" y="0"/>
          <a:chExt cx="0" cy="0"/>
        </a:xfrm>
      </p:grpSpPr>
      <p:sp>
        <p:nvSpPr>
          <p:cNvPr id="718" name="Google Shape;718;p133"/>
          <p:cNvSpPr/>
          <p:nvPr/>
        </p:nvSpPr>
        <p:spPr>
          <a:xfrm flipH="1">
            <a:off x="0" y="0"/>
            <a:ext cx="9144000" cy="241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719" name="Google Shape;719;p133"/>
          <p:cNvCxnSpPr/>
          <p:nvPr/>
        </p:nvCxnSpPr>
        <p:spPr>
          <a:xfrm rot="10800000">
            <a:off x="3809971" y="1007696"/>
            <a:ext cx="0" cy="987300"/>
          </a:xfrm>
          <a:prstGeom prst="straightConnector1">
            <a:avLst/>
          </a:prstGeom>
          <a:noFill/>
          <a:ln cap="flat" cmpd="sng" w="9525">
            <a:solidFill>
              <a:srgbClr val="FFFFFF"/>
            </a:solidFill>
            <a:prstDash val="solid"/>
            <a:miter lim="800000"/>
            <a:headEnd len="sm" w="sm" type="none"/>
            <a:tailEnd len="sm" w="sm" type="none"/>
          </a:ln>
        </p:spPr>
      </p:cxnSp>
      <p:pic>
        <p:nvPicPr>
          <p:cNvPr descr="Asset 15@150x.png" id="720" name="Google Shape;720;p133"/>
          <p:cNvPicPr preferRelativeResize="0"/>
          <p:nvPr/>
        </p:nvPicPr>
        <p:blipFill>
          <a:blip r:embed="rId2">
            <a:alphaModFix/>
          </a:blip>
          <a:stretch>
            <a:fillRect/>
          </a:stretch>
        </p:blipFill>
        <p:spPr>
          <a:xfrm>
            <a:off x="609611" y="429215"/>
            <a:ext cx="389200" cy="358463"/>
          </a:xfrm>
          <a:prstGeom prst="rect">
            <a:avLst/>
          </a:prstGeom>
          <a:noFill/>
          <a:ln>
            <a:noFill/>
          </a:ln>
        </p:spPr>
      </p:pic>
      <p:sp>
        <p:nvSpPr>
          <p:cNvPr id="721" name="Google Shape;721;p133"/>
          <p:cNvSpPr txBox="1"/>
          <p:nvPr>
            <p:ph type="title"/>
          </p:nvPr>
        </p:nvSpPr>
        <p:spPr>
          <a:xfrm>
            <a:off x="496575" y="854650"/>
            <a:ext cx="2884500" cy="1140300"/>
          </a:xfrm>
          <a:prstGeom prst="rect">
            <a:avLst/>
          </a:prstGeom>
          <a:noFill/>
          <a:ln>
            <a:noFill/>
          </a:ln>
        </p:spPr>
        <p:txBody>
          <a:bodyPr anchorCtr="0" anchor="ctr" bIns="91425" lIns="91425" spcFirstLastPara="1" rIns="91425" wrap="square" tIns="91425">
            <a:noAutofit/>
          </a:bodyPr>
          <a:lstStyle>
            <a:lvl1pPr lvl="0" rtl="0">
              <a:lnSpc>
                <a:spcPct val="115000"/>
              </a:lnSpc>
              <a:spcBef>
                <a:spcPts val="0"/>
              </a:spcBef>
              <a:spcAft>
                <a:spcPts val="0"/>
              </a:spcAft>
              <a:buNone/>
              <a:defRPr b="1" sz="24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22" name="Google Shape;722;p133"/>
          <p:cNvSpPr txBox="1"/>
          <p:nvPr>
            <p:ph idx="1" type="body"/>
          </p:nvPr>
        </p:nvSpPr>
        <p:spPr>
          <a:xfrm>
            <a:off x="4238875" y="854650"/>
            <a:ext cx="4426200" cy="11403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3F3F3"/>
              </a:buClr>
              <a:buSzPts val="1400"/>
              <a:buFont typeface="Source Sans Pro"/>
              <a:buChar char="●"/>
              <a:defRPr>
                <a:solidFill>
                  <a:srgbClr val="F3F3F3"/>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3F3F3"/>
              </a:buClr>
              <a:buSzPts val="1200"/>
              <a:buFont typeface="Source Sans Pro"/>
              <a:buChar char="○"/>
              <a:defRPr sz="1200">
                <a:solidFill>
                  <a:srgbClr val="F3F3F3"/>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3F3F3"/>
              </a:buClr>
              <a:buSzPts val="1000"/>
              <a:buFont typeface="Source Sans Pro"/>
              <a:buChar char="■"/>
              <a:defRPr sz="1000">
                <a:solidFill>
                  <a:srgbClr val="F3F3F3"/>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9pPr>
          </a:lstStyle>
          <a:p/>
        </p:txBody>
      </p:sp>
      <p:sp>
        <p:nvSpPr>
          <p:cNvPr id="723" name="Google Shape;723;p133"/>
          <p:cNvSpPr txBox="1"/>
          <p:nvPr>
            <p:ph idx="2" type="subTitle"/>
          </p:nvPr>
        </p:nvSpPr>
        <p:spPr>
          <a:xfrm>
            <a:off x="1269200" y="2867713"/>
            <a:ext cx="3510900" cy="309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724" name="Google Shape;724;p133"/>
          <p:cNvSpPr txBox="1"/>
          <p:nvPr>
            <p:ph idx="3" type="subTitle"/>
          </p:nvPr>
        </p:nvSpPr>
        <p:spPr>
          <a:xfrm>
            <a:off x="1269200" y="3603463"/>
            <a:ext cx="3510900" cy="309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725" name="Google Shape;725;p133"/>
          <p:cNvSpPr txBox="1"/>
          <p:nvPr>
            <p:ph idx="4" type="subTitle"/>
          </p:nvPr>
        </p:nvSpPr>
        <p:spPr>
          <a:xfrm>
            <a:off x="1269200" y="4339225"/>
            <a:ext cx="3510900" cy="309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29" name="Shape 729"/>
        <p:cNvGrpSpPr/>
        <p:nvPr/>
      </p:nvGrpSpPr>
      <p:grpSpPr>
        <a:xfrm>
          <a:off x="0" y="0"/>
          <a:ext cx="0" cy="0"/>
          <a:chOff x="0" y="0"/>
          <a:chExt cx="0" cy="0"/>
        </a:xfrm>
      </p:grpSpPr>
      <p:sp>
        <p:nvSpPr>
          <p:cNvPr id="730" name="Google Shape;730;p135"/>
          <p:cNvSpPr txBox="1"/>
          <p:nvPr>
            <p:ph type="ctrTitle"/>
          </p:nvPr>
        </p:nvSpPr>
        <p:spPr>
          <a:xfrm>
            <a:off x="0" y="1930423"/>
            <a:ext cx="91440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BFBFBF"/>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135"/>
          <p:cNvSpPr txBox="1"/>
          <p:nvPr>
            <p:ph idx="1" type="subTitle"/>
          </p:nvPr>
        </p:nvSpPr>
        <p:spPr>
          <a:xfrm>
            <a:off x="0" y="3084430"/>
            <a:ext cx="9144000" cy="1546842"/>
          </a:xfrm>
          <a:prstGeom prst="rect">
            <a:avLst/>
          </a:prstGeom>
          <a:noFill/>
          <a:ln>
            <a:noFill/>
          </a:ln>
        </p:spPr>
        <p:txBody>
          <a:bodyPr anchorCtr="0" anchor="t" bIns="45700" lIns="91425" spcFirstLastPara="1" rIns="91425" wrap="square" tIns="45700">
            <a:noAutofit/>
          </a:bodyPr>
          <a:lstStyle>
            <a:lvl1pPr lvl="0" algn="ctr">
              <a:lnSpc>
                <a:spcPct val="110000"/>
              </a:lnSpc>
              <a:spcBef>
                <a:spcPts val="480"/>
              </a:spcBef>
              <a:spcAft>
                <a:spcPts val="0"/>
              </a:spcAft>
              <a:buClr>
                <a:srgbClr val="BFBFBF"/>
              </a:buClr>
              <a:buSzPts val="2400"/>
              <a:buFont typeface="Arial"/>
              <a:buNone/>
              <a:defRPr sz="2400">
                <a:solidFill>
                  <a:srgbClr val="BFBFBF"/>
                </a:solidFill>
                <a:latin typeface="Arial"/>
                <a:ea typeface="Arial"/>
                <a:cs typeface="Arial"/>
                <a:sym typeface="Aria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Tree>
  </p:cSld>
  <p:clrMapOvr>
    <a:masterClrMapping/>
  </p:clrMapOvr>
  <mc:AlternateContent>
    <mc:Choice Requires="p14">
      <p:transition spd="slow" p14:dur="2000">
        <p:fade/>
      </p:transition>
    </mc:Choice>
    <mc:Fallback>
      <p:transition spd="slow">
        <p:fade/>
      </p:transition>
    </mc:Fallback>
  </mc:AlternateContent>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p:cSld name="CUSTOM_5">
    <p:spTree>
      <p:nvGrpSpPr>
        <p:cNvPr id="75" name="Shape 75"/>
        <p:cNvGrpSpPr/>
        <p:nvPr/>
      </p:nvGrpSpPr>
      <p:grpSpPr>
        <a:xfrm>
          <a:off x="0" y="0"/>
          <a:ext cx="0" cy="0"/>
          <a:chOff x="0" y="0"/>
          <a:chExt cx="0" cy="0"/>
        </a:xfrm>
      </p:grpSpPr>
      <p:sp>
        <p:nvSpPr>
          <p:cNvPr id="76" name="Google Shape;76;p14"/>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7" name="Google Shape;77;p14"/>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78" name="Google Shape;78;p14"/>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79" name="Google Shape;79;p14"/>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32" name="Shape 732"/>
        <p:cNvGrpSpPr/>
        <p:nvPr/>
      </p:nvGrpSpPr>
      <p:grpSpPr>
        <a:xfrm>
          <a:off x="0" y="0"/>
          <a:ext cx="0" cy="0"/>
          <a:chOff x="0" y="0"/>
          <a:chExt cx="0" cy="0"/>
        </a:xfrm>
      </p:grpSpPr>
      <p:sp>
        <p:nvSpPr>
          <p:cNvPr id="733" name="Google Shape;733;p136"/>
          <p:cNvSpPr txBox="1"/>
          <p:nvPr>
            <p:ph type="title"/>
          </p:nvPr>
        </p:nvSpPr>
        <p:spPr>
          <a:xfrm>
            <a:off x="0" y="1930423"/>
            <a:ext cx="91440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BFBFB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136"/>
          <p:cNvSpPr txBox="1"/>
          <p:nvPr>
            <p:ph idx="1" type="body"/>
          </p:nvPr>
        </p:nvSpPr>
        <p:spPr>
          <a:xfrm>
            <a:off x="0" y="3146776"/>
            <a:ext cx="9144000" cy="1561192"/>
          </a:xfrm>
          <a:prstGeom prst="rect">
            <a:avLst/>
          </a:prstGeom>
          <a:noFill/>
          <a:ln>
            <a:noFill/>
          </a:ln>
        </p:spPr>
        <p:txBody>
          <a:bodyPr anchorCtr="0" anchor="t" bIns="45700" lIns="91425" spcFirstLastPara="1" rIns="91425" wrap="square" tIns="45700">
            <a:noAutofit/>
          </a:bodyPr>
          <a:lstStyle>
            <a:lvl1pPr indent="-228600" lvl="0" marL="457200" algn="ctr">
              <a:lnSpc>
                <a:spcPct val="110000"/>
              </a:lnSpc>
              <a:spcBef>
                <a:spcPts val="360"/>
              </a:spcBef>
              <a:spcAft>
                <a:spcPts val="0"/>
              </a:spcAft>
              <a:buClr>
                <a:srgbClr val="BFBFBF"/>
              </a:buClr>
              <a:buSzPts val="1800"/>
              <a:buNone/>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35" name="Google Shape;735;p1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36" name="Google Shape;736;p1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37" name="Google Shape;737;p1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1"/>
                </a:solidFill>
                <a:latin typeface="Calibri"/>
                <a:ea typeface="Calibri"/>
                <a:cs typeface="Calibri"/>
                <a:sym typeface="Calibri"/>
              </a:defRPr>
            </a:lvl2pPr>
            <a:lvl3pPr indent="0" lvl="2" marL="0" marR="0" rtl="0" algn="l">
              <a:spcBef>
                <a:spcPts val="0"/>
              </a:spcBef>
              <a:buNone/>
              <a:defRPr b="0" i="0" sz="1800" u="none" cap="none" strike="noStrike">
                <a:solidFill>
                  <a:schemeClr val="lt1"/>
                </a:solidFill>
                <a:latin typeface="Calibri"/>
                <a:ea typeface="Calibri"/>
                <a:cs typeface="Calibri"/>
                <a:sym typeface="Calibri"/>
              </a:defRPr>
            </a:lvl3pPr>
            <a:lvl4pPr indent="0" lvl="3" marL="0" marR="0" rtl="0" algn="l">
              <a:spcBef>
                <a:spcPts val="0"/>
              </a:spcBef>
              <a:buNone/>
              <a:defRPr b="0" i="0" sz="1800" u="none" cap="none" strike="noStrike">
                <a:solidFill>
                  <a:schemeClr val="lt1"/>
                </a:solidFill>
                <a:latin typeface="Calibri"/>
                <a:ea typeface="Calibri"/>
                <a:cs typeface="Calibri"/>
                <a:sym typeface="Calibri"/>
              </a:defRPr>
            </a:lvl4pPr>
            <a:lvl5pPr indent="0" lvl="4" marL="0" marR="0" rtl="0" algn="l">
              <a:spcBef>
                <a:spcPts val="0"/>
              </a:spcBef>
              <a:buNone/>
              <a:defRPr b="0" i="0" sz="1800" u="none" cap="none" strike="noStrike">
                <a:solidFill>
                  <a:schemeClr val="lt1"/>
                </a:solidFill>
                <a:latin typeface="Calibri"/>
                <a:ea typeface="Calibri"/>
                <a:cs typeface="Calibri"/>
                <a:sym typeface="Calibri"/>
              </a:defRPr>
            </a:lvl5pPr>
            <a:lvl6pPr indent="0" lvl="5" marL="0" marR="0" rtl="0" algn="l">
              <a:spcBef>
                <a:spcPts val="0"/>
              </a:spcBef>
              <a:buNone/>
              <a:defRPr b="0" i="0" sz="1800" u="none" cap="none" strike="noStrike">
                <a:solidFill>
                  <a:schemeClr val="lt1"/>
                </a:solidFill>
                <a:latin typeface="Calibri"/>
                <a:ea typeface="Calibri"/>
                <a:cs typeface="Calibri"/>
                <a:sym typeface="Calibri"/>
              </a:defRPr>
            </a:lvl6pPr>
            <a:lvl7pPr indent="0" lvl="6" marL="0" marR="0" rtl="0" algn="l">
              <a:spcBef>
                <a:spcPts val="0"/>
              </a:spcBef>
              <a:buNone/>
              <a:defRPr b="0" i="0" sz="1800" u="none" cap="none" strike="noStrike">
                <a:solidFill>
                  <a:schemeClr val="lt1"/>
                </a:solidFill>
                <a:latin typeface="Calibri"/>
                <a:ea typeface="Calibri"/>
                <a:cs typeface="Calibri"/>
                <a:sym typeface="Calibri"/>
              </a:defRPr>
            </a:lvl7pPr>
            <a:lvl8pPr indent="0" lvl="7" marL="0" marR="0" rtl="0" algn="l">
              <a:spcBef>
                <a:spcPts val="0"/>
              </a:spcBef>
              <a:buNone/>
              <a:defRPr b="0" i="0" sz="1800" u="none" cap="none" strike="noStrike">
                <a:solidFill>
                  <a:schemeClr val="lt1"/>
                </a:solidFill>
                <a:latin typeface="Calibri"/>
                <a:ea typeface="Calibri"/>
                <a:cs typeface="Calibri"/>
                <a:sym typeface="Calibri"/>
              </a:defRPr>
            </a:lvl8pPr>
            <a:lvl9pPr indent="0" lvl="8" marL="0" marR="0" rtl="0" algn="l">
              <a:spcBef>
                <a:spcPts val="0"/>
              </a:spcBef>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Alternate">
  <p:cSld name="CUSTOM_5_1">
    <p:spTree>
      <p:nvGrpSpPr>
        <p:cNvPr id="81" name="Shape 81"/>
        <p:cNvGrpSpPr/>
        <p:nvPr/>
      </p:nvGrpSpPr>
      <p:grpSpPr>
        <a:xfrm>
          <a:off x="0" y="0"/>
          <a:ext cx="0" cy="0"/>
          <a:chOff x="0" y="0"/>
          <a:chExt cx="0" cy="0"/>
        </a:xfrm>
      </p:grpSpPr>
      <p:sp>
        <p:nvSpPr>
          <p:cNvPr id="82" name="Google Shape;82;p15"/>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83" name="Google Shape;83;p15"/>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84" name="Google Shape;84;p15"/>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85" name="Google Shape;85;p15"/>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5"/>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p:cSld name="CUSTOM">
    <p:spTree>
      <p:nvGrpSpPr>
        <p:cNvPr id="87" name="Shape 87"/>
        <p:cNvGrpSpPr/>
        <p:nvPr/>
      </p:nvGrpSpPr>
      <p:grpSpPr>
        <a:xfrm>
          <a:off x="0" y="0"/>
          <a:ext cx="0" cy="0"/>
          <a:chOff x="0" y="0"/>
          <a:chExt cx="0" cy="0"/>
        </a:xfrm>
      </p:grpSpPr>
      <p:sp>
        <p:nvSpPr>
          <p:cNvPr id="88" name="Google Shape;88;p16"/>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89" name="Google Shape;89;p16"/>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90" name="Google Shape;90;p16"/>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16"/>
          <p:cNvSpPr txBox="1"/>
          <p:nvPr>
            <p:ph idx="1" type="body"/>
          </p:nvPr>
        </p:nvSpPr>
        <p:spPr>
          <a:xfrm>
            <a:off x="304800" y="976575"/>
            <a:ext cx="80706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2 Column">
  <p:cSld name="CUSTOM_1">
    <p:spTree>
      <p:nvGrpSpPr>
        <p:cNvPr id="92" name="Shape 92"/>
        <p:cNvGrpSpPr/>
        <p:nvPr/>
      </p:nvGrpSpPr>
      <p:grpSpPr>
        <a:xfrm>
          <a:off x="0" y="0"/>
          <a:ext cx="0" cy="0"/>
          <a:chOff x="0" y="0"/>
          <a:chExt cx="0" cy="0"/>
        </a:xfrm>
      </p:grpSpPr>
      <p:sp>
        <p:nvSpPr>
          <p:cNvPr id="93" name="Google Shape;93;p17"/>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94" name="Google Shape;94;p17"/>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95" name="Google Shape;95;p17"/>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17"/>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
        <p:nvSpPr>
          <p:cNvPr id="97" name="Google Shape;97;p17"/>
          <p:cNvSpPr txBox="1"/>
          <p:nvPr>
            <p:ph idx="2"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Left">
  <p:cSld name="CUSTOM_1_2">
    <p:spTree>
      <p:nvGrpSpPr>
        <p:cNvPr id="98" name="Shape 98"/>
        <p:cNvGrpSpPr/>
        <p:nvPr/>
      </p:nvGrpSpPr>
      <p:grpSpPr>
        <a:xfrm>
          <a:off x="0" y="0"/>
          <a:ext cx="0" cy="0"/>
          <a:chOff x="0" y="0"/>
          <a:chExt cx="0" cy="0"/>
        </a:xfrm>
      </p:grpSpPr>
      <p:sp>
        <p:nvSpPr>
          <p:cNvPr id="99" name="Google Shape;99;p18"/>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00" name="Google Shape;100;p18"/>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01" name="Google Shape;101;p18"/>
          <p:cNvSpPr txBox="1"/>
          <p:nvPr>
            <p:ph type="title"/>
          </p:nvPr>
        </p:nvSpPr>
        <p:spPr>
          <a:xfrm>
            <a:off x="304800" y="168850"/>
            <a:ext cx="76179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18"/>
          <p:cNvSpPr txBox="1"/>
          <p:nvPr>
            <p:ph idx="1"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Right">
  <p:cSld name="CUSTOM_1_1">
    <p:spTree>
      <p:nvGrpSpPr>
        <p:cNvPr id="103" name="Shape 103"/>
        <p:cNvGrpSpPr/>
        <p:nvPr/>
      </p:nvGrpSpPr>
      <p:grpSpPr>
        <a:xfrm>
          <a:off x="0" y="0"/>
          <a:ext cx="0" cy="0"/>
          <a:chOff x="0" y="0"/>
          <a:chExt cx="0" cy="0"/>
        </a:xfrm>
      </p:grpSpPr>
      <p:sp>
        <p:nvSpPr>
          <p:cNvPr id="104" name="Google Shape;104;p19"/>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05" name="Google Shape;105;p19"/>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06" name="Google Shape;106;p19"/>
          <p:cNvSpPr txBox="1"/>
          <p:nvPr>
            <p:ph type="title"/>
          </p:nvPr>
        </p:nvSpPr>
        <p:spPr>
          <a:xfrm>
            <a:off x="304800" y="168850"/>
            <a:ext cx="76386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19"/>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Blank">
  <p:cSld name="CUSTOM_1_1_1">
    <p:spTree>
      <p:nvGrpSpPr>
        <p:cNvPr id="108" name="Shape 108"/>
        <p:cNvGrpSpPr/>
        <p:nvPr/>
      </p:nvGrpSpPr>
      <p:grpSpPr>
        <a:xfrm>
          <a:off x="0" y="0"/>
          <a:ext cx="0" cy="0"/>
          <a:chOff x="0" y="0"/>
          <a:chExt cx="0" cy="0"/>
        </a:xfrm>
      </p:grpSpPr>
      <p:sp>
        <p:nvSpPr>
          <p:cNvPr id="109" name="Google Shape;109;p20"/>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10" name="Google Shape;110;p20"/>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111" name="Google Shape;111;p20"/>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p:cSld name="CUSTOM_6">
    <p:spTree>
      <p:nvGrpSpPr>
        <p:cNvPr id="8" name="Shape 8"/>
        <p:cNvGrpSpPr/>
        <p:nvPr/>
      </p:nvGrpSpPr>
      <p:grpSpPr>
        <a:xfrm>
          <a:off x="0" y="0"/>
          <a:ext cx="0" cy="0"/>
          <a:chOff x="0" y="0"/>
          <a:chExt cx="0" cy="0"/>
        </a:xfrm>
      </p:grpSpPr>
      <p:sp>
        <p:nvSpPr>
          <p:cNvPr id="9" name="Google Shape;9;p3"/>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2">
    <p:spTree>
      <p:nvGrpSpPr>
        <p:cNvPr id="112" name="Shape 112"/>
        <p:cNvGrpSpPr/>
        <p:nvPr/>
      </p:nvGrpSpPr>
      <p:grpSpPr>
        <a:xfrm>
          <a:off x="0" y="0"/>
          <a:ext cx="0" cy="0"/>
          <a:chOff x="0" y="0"/>
          <a:chExt cx="0" cy="0"/>
        </a:xfrm>
      </p:grpSpPr>
      <p:sp>
        <p:nvSpPr>
          <p:cNvPr id="113" name="Google Shape;113;p2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21"/>
          <p:cNvSpPr/>
          <p:nvPr/>
        </p:nvSpPr>
        <p:spPr>
          <a:xfrm>
            <a:off x="1" y="0"/>
            <a:ext cx="79800" cy="804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 name="Google Shape;115;p21"/>
          <p:cNvSpPr/>
          <p:nvPr/>
        </p:nvSpPr>
        <p:spPr>
          <a:xfrm>
            <a:off x="1" y="804847"/>
            <a:ext cx="79800" cy="16083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21"/>
          <p:cNvSpPr/>
          <p:nvPr/>
        </p:nvSpPr>
        <p:spPr>
          <a:xfrm>
            <a:off x="1" y="2413887"/>
            <a:ext cx="79800" cy="27297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17" name="Google Shape;117;p21"/>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118" name="Google Shape;118;p21"/>
          <p:cNvSpPr txBox="1"/>
          <p:nvPr>
            <p:ph type="title"/>
          </p:nvPr>
        </p:nvSpPr>
        <p:spPr>
          <a:xfrm>
            <a:off x="939600" y="1965500"/>
            <a:ext cx="6983100" cy="382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19" name="Google Shape;119;p21"/>
          <p:cNvCxnSpPr/>
          <p:nvPr/>
        </p:nvCxnSpPr>
        <p:spPr>
          <a:xfrm rot="10800000">
            <a:off x="1018275" y="1736875"/>
            <a:ext cx="6945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lternate">
  <p:cSld name="CUSTOM_3">
    <p:spTree>
      <p:nvGrpSpPr>
        <p:cNvPr id="120" name="Shape 120"/>
        <p:cNvGrpSpPr/>
        <p:nvPr/>
      </p:nvGrpSpPr>
      <p:grpSpPr>
        <a:xfrm>
          <a:off x="0" y="0"/>
          <a:ext cx="0" cy="0"/>
          <a:chOff x="0" y="0"/>
          <a:chExt cx="0" cy="0"/>
        </a:xfrm>
      </p:grpSpPr>
      <p:sp>
        <p:nvSpPr>
          <p:cNvPr id="121" name="Google Shape;121;p22"/>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22" name="Google Shape;122;p22"/>
          <p:cNvPicPr preferRelativeResize="0"/>
          <p:nvPr/>
        </p:nvPicPr>
        <p:blipFill>
          <a:blip r:embed="rId2">
            <a:alphaModFix/>
          </a:blip>
          <a:stretch>
            <a:fillRect/>
          </a:stretch>
        </p:blipFill>
        <p:spPr>
          <a:xfrm>
            <a:off x="4225378" y="1621841"/>
            <a:ext cx="693244" cy="638486"/>
          </a:xfrm>
          <a:prstGeom prst="rect">
            <a:avLst/>
          </a:prstGeom>
          <a:noFill/>
          <a:ln>
            <a:noFill/>
          </a:ln>
        </p:spPr>
      </p:pic>
      <p:sp>
        <p:nvSpPr>
          <p:cNvPr id="123" name="Google Shape;123;p22"/>
          <p:cNvSpPr txBox="1"/>
          <p:nvPr>
            <p:ph type="title"/>
          </p:nvPr>
        </p:nvSpPr>
        <p:spPr>
          <a:xfrm>
            <a:off x="1550100" y="2724550"/>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rgbClr val="FFFFFF"/>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124" name="Google Shape;124;p22"/>
          <p:cNvCxnSpPr/>
          <p:nvPr/>
        </p:nvCxnSpPr>
        <p:spPr>
          <a:xfrm rot="10800000">
            <a:off x="4461900" y="2630283"/>
            <a:ext cx="220200" cy="0"/>
          </a:xfrm>
          <a:prstGeom prst="straightConnector1">
            <a:avLst/>
          </a:prstGeom>
          <a:noFill/>
          <a:ln cap="flat" cmpd="sng" w="9525">
            <a:solidFill>
              <a:srgbClr val="8E7CC3"/>
            </a:solidFill>
            <a:prstDash val="solid"/>
            <a:miter lim="800000"/>
            <a:headEnd len="sm" w="sm" type="none"/>
            <a:tailEnd len="sm" w="sm" type="none"/>
          </a:ln>
        </p:spPr>
      </p:cxnSp>
      <p:sp>
        <p:nvSpPr>
          <p:cNvPr id="125" name="Google Shape;125;p22"/>
          <p:cNvSpPr/>
          <p:nvPr/>
        </p:nvSpPr>
        <p:spPr>
          <a:xfrm rot="5400000">
            <a:off x="8322605" y="4322150"/>
            <a:ext cx="78900" cy="1563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 name="Google Shape;126;p22"/>
          <p:cNvSpPr/>
          <p:nvPr/>
        </p:nvSpPr>
        <p:spPr>
          <a:xfrm rot="5400000">
            <a:off x="6009600" y="3559549"/>
            <a:ext cx="79200" cy="30894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p22"/>
          <p:cNvSpPr/>
          <p:nvPr/>
        </p:nvSpPr>
        <p:spPr>
          <a:xfrm rot="5400000">
            <a:off x="2211970" y="2852600"/>
            <a:ext cx="78900" cy="45030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4">
    <p:spTree>
      <p:nvGrpSpPr>
        <p:cNvPr id="128" name="Shape 128"/>
        <p:cNvGrpSpPr/>
        <p:nvPr/>
      </p:nvGrpSpPr>
      <p:grpSpPr>
        <a:xfrm>
          <a:off x="0" y="0"/>
          <a:ext cx="0" cy="0"/>
          <a:chOff x="0" y="0"/>
          <a:chExt cx="0" cy="0"/>
        </a:xfrm>
      </p:grpSpPr>
      <p:sp>
        <p:nvSpPr>
          <p:cNvPr id="129" name="Google Shape;129;p23"/>
          <p:cNvSpPr/>
          <p:nvPr/>
        </p:nvSpPr>
        <p:spPr>
          <a:xfrm flipH="1">
            <a:off x="0" y="0"/>
            <a:ext cx="9144000" cy="241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130" name="Google Shape;130;p23"/>
          <p:cNvCxnSpPr/>
          <p:nvPr/>
        </p:nvCxnSpPr>
        <p:spPr>
          <a:xfrm rot="10800000">
            <a:off x="3809971" y="1007696"/>
            <a:ext cx="0" cy="987300"/>
          </a:xfrm>
          <a:prstGeom prst="straightConnector1">
            <a:avLst/>
          </a:prstGeom>
          <a:noFill/>
          <a:ln cap="flat" cmpd="sng" w="9525">
            <a:solidFill>
              <a:srgbClr val="FFFFFF"/>
            </a:solidFill>
            <a:prstDash val="solid"/>
            <a:miter lim="800000"/>
            <a:headEnd len="sm" w="sm" type="none"/>
            <a:tailEnd len="sm" w="sm" type="none"/>
          </a:ln>
        </p:spPr>
      </p:cxnSp>
      <p:pic>
        <p:nvPicPr>
          <p:cNvPr descr="Asset 15@150x.png" id="131" name="Google Shape;131;p23"/>
          <p:cNvPicPr preferRelativeResize="0"/>
          <p:nvPr/>
        </p:nvPicPr>
        <p:blipFill>
          <a:blip r:embed="rId2">
            <a:alphaModFix/>
          </a:blip>
          <a:stretch>
            <a:fillRect/>
          </a:stretch>
        </p:blipFill>
        <p:spPr>
          <a:xfrm>
            <a:off x="609611" y="429215"/>
            <a:ext cx="389200" cy="358463"/>
          </a:xfrm>
          <a:prstGeom prst="rect">
            <a:avLst/>
          </a:prstGeom>
          <a:noFill/>
          <a:ln>
            <a:noFill/>
          </a:ln>
        </p:spPr>
      </p:pic>
      <p:sp>
        <p:nvSpPr>
          <p:cNvPr id="132" name="Google Shape;132;p23"/>
          <p:cNvSpPr txBox="1"/>
          <p:nvPr>
            <p:ph type="title"/>
          </p:nvPr>
        </p:nvSpPr>
        <p:spPr>
          <a:xfrm>
            <a:off x="496575" y="854650"/>
            <a:ext cx="2884500" cy="1140300"/>
          </a:xfrm>
          <a:prstGeom prst="rect">
            <a:avLst/>
          </a:prstGeom>
          <a:noFill/>
          <a:ln>
            <a:noFill/>
          </a:ln>
        </p:spPr>
        <p:txBody>
          <a:bodyPr anchorCtr="0" anchor="ctr" bIns="91425" lIns="91425" spcFirstLastPara="1" rIns="91425" wrap="square" tIns="91425">
            <a:noAutofit/>
          </a:bodyPr>
          <a:lstStyle>
            <a:lvl1pPr lvl="0">
              <a:lnSpc>
                <a:spcPct val="115000"/>
              </a:lnSpc>
              <a:spcBef>
                <a:spcPts val="0"/>
              </a:spcBef>
              <a:spcAft>
                <a:spcPts val="0"/>
              </a:spcAft>
              <a:buNone/>
              <a:defRPr b="1" sz="2400">
                <a:solidFill>
                  <a:srgbClr val="FCA120"/>
                </a:solidFill>
                <a:latin typeface="Lato"/>
                <a:ea typeface="Lato"/>
                <a:cs typeface="Lato"/>
                <a:sym typeface="La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3" name="Google Shape;133;p23"/>
          <p:cNvSpPr txBox="1"/>
          <p:nvPr>
            <p:ph idx="1" type="body"/>
          </p:nvPr>
        </p:nvSpPr>
        <p:spPr>
          <a:xfrm>
            <a:off x="4238875" y="854650"/>
            <a:ext cx="4426200" cy="1140300"/>
          </a:xfrm>
          <a:prstGeom prst="rect">
            <a:avLst/>
          </a:prstGeom>
          <a:noFill/>
          <a:ln>
            <a:noFill/>
          </a:ln>
        </p:spPr>
        <p:txBody>
          <a:bodyPr anchorCtr="0" anchor="ctr" bIns="91425" lIns="91425" spcFirstLastPara="1" rIns="91425" wrap="square" tIns="91425">
            <a:noAutofit/>
          </a:bodyPr>
          <a:lstStyle>
            <a:lvl1pPr indent="-317500" lvl="0" marL="457200">
              <a:lnSpc>
                <a:spcPct val="115000"/>
              </a:lnSpc>
              <a:spcBef>
                <a:spcPts val="0"/>
              </a:spcBef>
              <a:spcAft>
                <a:spcPts val="0"/>
              </a:spcAft>
              <a:buClr>
                <a:srgbClr val="F3F3F3"/>
              </a:buClr>
              <a:buSzPts val="1400"/>
              <a:buFont typeface="Source Sans Pro"/>
              <a:buChar char="●"/>
              <a:defRPr>
                <a:solidFill>
                  <a:srgbClr val="F3F3F3"/>
                </a:solidFill>
                <a:latin typeface="Source Sans Pro"/>
                <a:ea typeface="Source Sans Pro"/>
                <a:cs typeface="Source Sans Pro"/>
                <a:sym typeface="Source Sans Pro"/>
              </a:defRPr>
            </a:lvl1pPr>
            <a:lvl2pPr indent="-304800" lvl="1" marL="914400">
              <a:lnSpc>
                <a:spcPct val="115000"/>
              </a:lnSpc>
              <a:spcBef>
                <a:spcPts val="0"/>
              </a:spcBef>
              <a:spcAft>
                <a:spcPts val="0"/>
              </a:spcAft>
              <a:buClr>
                <a:srgbClr val="F3F3F3"/>
              </a:buClr>
              <a:buSzPts val="1200"/>
              <a:buFont typeface="Source Sans Pro"/>
              <a:buChar char="○"/>
              <a:defRPr sz="1200">
                <a:solidFill>
                  <a:srgbClr val="F3F3F3"/>
                </a:solidFill>
                <a:latin typeface="Source Sans Pro"/>
                <a:ea typeface="Source Sans Pro"/>
                <a:cs typeface="Source Sans Pro"/>
                <a:sym typeface="Source Sans Pro"/>
              </a:defRPr>
            </a:lvl2pPr>
            <a:lvl3pPr indent="-292100" lvl="2" marL="1371600">
              <a:lnSpc>
                <a:spcPct val="115000"/>
              </a:lnSpc>
              <a:spcBef>
                <a:spcPts val="0"/>
              </a:spcBef>
              <a:spcAft>
                <a:spcPts val="0"/>
              </a:spcAft>
              <a:buClr>
                <a:srgbClr val="F3F3F3"/>
              </a:buClr>
              <a:buSzPts val="1000"/>
              <a:buFont typeface="Source Sans Pro"/>
              <a:buChar char="■"/>
              <a:defRPr sz="1000">
                <a:solidFill>
                  <a:srgbClr val="F3F3F3"/>
                </a:solidFill>
                <a:latin typeface="Source Sans Pro"/>
                <a:ea typeface="Source Sans Pro"/>
                <a:cs typeface="Source Sans Pro"/>
                <a:sym typeface="Source Sans Pro"/>
              </a:defRPr>
            </a:lvl3pPr>
            <a:lvl4pPr indent="-285750" lvl="3" marL="18288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4pPr>
            <a:lvl5pPr indent="-285750" lvl="4" marL="22860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5pPr>
            <a:lvl6pPr indent="-285750" lvl="5" marL="27432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6pPr>
            <a:lvl7pPr indent="-285750" lvl="6" marL="32004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7pPr>
            <a:lvl8pPr indent="-285750" lvl="7" marL="36576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8pPr>
            <a:lvl9pPr indent="-285750" lvl="8" marL="411480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9pPr>
          </a:lstStyle>
          <a:p/>
        </p:txBody>
      </p:sp>
      <p:sp>
        <p:nvSpPr>
          <p:cNvPr id="134" name="Google Shape;134;p23"/>
          <p:cNvSpPr txBox="1"/>
          <p:nvPr>
            <p:ph idx="2" type="subTitle"/>
          </p:nvPr>
        </p:nvSpPr>
        <p:spPr>
          <a:xfrm>
            <a:off x="1269200" y="286771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135" name="Google Shape;135;p23"/>
          <p:cNvSpPr txBox="1"/>
          <p:nvPr>
            <p:ph idx="3" type="subTitle"/>
          </p:nvPr>
        </p:nvSpPr>
        <p:spPr>
          <a:xfrm>
            <a:off x="1269200" y="360346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136" name="Google Shape;136;p23"/>
          <p:cNvSpPr txBox="1"/>
          <p:nvPr>
            <p:ph idx="4" type="subTitle"/>
          </p:nvPr>
        </p:nvSpPr>
        <p:spPr>
          <a:xfrm>
            <a:off x="1269200" y="4339225"/>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9" name="Shape 139"/>
        <p:cNvGrpSpPr/>
        <p:nvPr/>
      </p:nvGrpSpPr>
      <p:grpSpPr>
        <a:xfrm>
          <a:off x="0" y="0"/>
          <a:ext cx="0" cy="0"/>
          <a:chOff x="0" y="0"/>
          <a:chExt cx="0" cy="0"/>
        </a:xfrm>
      </p:grpSpPr>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p:cSld name="CUSTOM_6">
    <p:spTree>
      <p:nvGrpSpPr>
        <p:cNvPr id="140" name="Shape 140"/>
        <p:cNvGrpSpPr/>
        <p:nvPr/>
      </p:nvGrpSpPr>
      <p:grpSpPr>
        <a:xfrm>
          <a:off x="0" y="0"/>
          <a:ext cx="0" cy="0"/>
          <a:chOff x="0" y="0"/>
          <a:chExt cx="0" cy="0"/>
        </a:xfrm>
      </p:grpSpPr>
      <p:sp>
        <p:nvSpPr>
          <p:cNvPr id="141" name="Google Shape;141;p26"/>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Title">
  <p:cSld name="BLANK_1">
    <p:spTree>
      <p:nvGrpSpPr>
        <p:cNvPr id="142" name="Shape 142"/>
        <p:cNvGrpSpPr/>
        <p:nvPr/>
      </p:nvGrpSpPr>
      <p:grpSpPr>
        <a:xfrm>
          <a:off x="0" y="0"/>
          <a:ext cx="0" cy="0"/>
          <a:chOff x="0" y="0"/>
          <a:chExt cx="0" cy="0"/>
        </a:xfrm>
      </p:grpSpPr>
      <p:sp>
        <p:nvSpPr>
          <p:cNvPr id="143" name="Google Shape;143;p27"/>
          <p:cNvSpPr/>
          <p:nvPr/>
        </p:nvSpPr>
        <p:spPr>
          <a:xfrm flipH="1">
            <a:off x="75" y="-5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 name="Google Shape;144;p27"/>
          <p:cNvSpPr/>
          <p:nvPr/>
        </p:nvSpPr>
        <p:spPr>
          <a:xfrm>
            <a:off x="4566675" y="125"/>
            <a:ext cx="4566600" cy="5143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45" name="Google Shape;145;p27"/>
          <p:cNvSpPr txBox="1"/>
          <p:nvPr>
            <p:ph type="title"/>
          </p:nvPr>
        </p:nvSpPr>
        <p:spPr>
          <a:xfrm>
            <a:off x="310650" y="2993525"/>
            <a:ext cx="39456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46" name="Google Shape;146;p27"/>
          <p:cNvPicPr preferRelativeResize="0"/>
          <p:nvPr/>
        </p:nvPicPr>
        <p:blipFill>
          <a:blip r:embed="rId2">
            <a:alphaModFix/>
          </a:blip>
          <a:stretch>
            <a:fillRect/>
          </a:stretch>
        </p:blipFill>
        <p:spPr>
          <a:xfrm>
            <a:off x="774787" y="1844212"/>
            <a:ext cx="3017324" cy="1149324"/>
          </a:xfrm>
          <a:prstGeom prst="rect">
            <a:avLst/>
          </a:prstGeom>
          <a:noFill/>
          <a:ln>
            <a:noFill/>
          </a:ln>
        </p:spPr>
      </p:pic>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p:cSld name="BLANK_1_1">
    <p:spTree>
      <p:nvGrpSpPr>
        <p:cNvPr id="147" name="Shape 147"/>
        <p:cNvGrpSpPr/>
        <p:nvPr/>
      </p:nvGrpSpPr>
      <p:grpSpPr>
        <a:xfrm>
          <a:off x="0" y="0"/>
          <a:ext cx="0" cy="0"/>
          <a:chOff x="0" y="0"/>
          <a:chExt cx="0" cy="0"/>
        </a:xfrm>
      </p:grpSpPr>
      <p:sp>
        <p:nvSpPr>
          <p:cNvPr id="148" name="Google Shape;148;p28"/>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p28"/>
          <p:cNvSpPr txBox="1"/>
          <p:nvPr>
            <p:ph type="title"/>
          </p:nvPr>
        </p:nvSpPr>
        <p:spPr>
          <a:xfrm>
            <a:off x="4018925" y="2116613"/>
            <a:ext cx="4476000" cy="6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50" name="Google Shape;150;p28"/>
          <p:cNvCxnSpPr/>
          <p:nvPr/>
        </p:nvCxnSpPr>
        <p:spPr>
          <a:xfrm>
            <a:off x="3816300" y="2059500"/>
            <a:ext cx="0" cy="719700"/>
          </a:xfrm>
          <a:prstGeom prst="straightConnector1">
            <a:avLst/>
          </a:prstGeom>
          <a:noFill/>
          <a:ln cap="flat" cmpd="sng" w="9525">
            <a:solidFill>
              <a:srgbClr val="8E7CC3"/>
            </a:solidFill>
            <a:prstDash val="solid"/>
            <a:miter lim="800000"/>
            <a:headEnd len="sm" w="sm" type="none"/>
            <a:tailEnd len="sm" w="sm" type="none"/>
          </a:ln>
        </p:spPr>
      </p:cxnSp>
      <p:sp>
        <p:nvSpPr>
          <p:cNvPr id="151" name="Google Shape;151;p28"/>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2" name="Google Shape;152;p28"/>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Alternate">
  <p:cSld name="BLANK_1_1_1">
    <p:spTree>
      <p:nvGrpSpPr>
        <p:cNvPr id="153" name="Shape 153"/>
        <p:cNvGrpSpPr/>
        <p:nvPr/>
      </p:nvGrpSpPr>
      <p:grpSpPr>
        <a:xfrm>
          <a:off x="0" y="0"/>
          <a:ext cx="0" cy="0"/>
          <a:chOff x="0" y="0"/>
          <a:chExt cx="0" cy="0"/>
        </a:xfrm>
      </p:grpSpPr>
      <p:sp>
        <p:nvSpPr>
          <p:cNvPr id="154" name="Google Shape;154;p29"/>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5" name="Google Shape;155;p29"/>
          <p:cNvSpPr txBox="1"/>
          <p:nvPr>
            <p:ph type="title"/>
          </p:nvPr>
        </p:nvSpPr>
        <p:spPr>
          <a:xfrm>
            <a:off x="1550100" y="2999192"/>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6" name="Google Shape;156;p29"/>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7" name="Google Shape;157;p29"/>
          <p:cNvPicPr preferRelativeResize="0"/>
          <p:nvPr/>
        </p:nvPicPr>
        <p:blipFill>
          <a:blip r:embed="rId2">
            <a:alphaModFix/>
          </a:blip>
          <a:stretch>
            <a:fillRect/>
          </a:stretch>
        </p:blipFill>
        <p:spPr>
          <a:xfrm>
            <a:off x="3497540" y="838479"/>
            <a:ext cx="2149026" cy="1914125"/>
          </a:xfrm>
          <a:prstGeom prst="rect">
            <a:avLst/>
          </a:prstGeom>
          <a:noFill/>
          <a:ln>
            <a:noFill/>
          </a:ln>
        </p:spPr>
      </p:pic>
      <p:cxnSp>
        <p:nvCxnSpPr>
          <p:cNvPr id="158" name="Google Shape;158;p29"/>
          <p:cNvCxnSpPr/>
          <p:nvPr/>
        </p:nvCxnSpPr>
        <p:spPr>
          <a:xfrm rot="10800000">
            <a:off x="4461900" y="2877300"/>
            <a:ext cx="2202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ontent / Image">
  <p:cSld name="BLANK_1_1_1_1">
    <p:spTree>
      <p:nvGrpSpPr>
        <p:cNvPr id="159" name="Shape 159"/>
        <p:cNvGrpSpPr/>
        <p:nvPr/>
      </p:nvGrpSpPr>
      <p:grpSpPr>
        <a:xfrm>
          <a:off x="0" y="0"/>
          <a:ext cx="0" cy="0"/>
          <a:chOff x="0" y="0"/>
          <a:chExt cx="0" cy="0"/>
        </a:xfrm>
      </p:grpSpPr>
      <p:sp>
        <p:nvSpPr>
          <p:cNvPr id="160" name="Google Shape;160;p30"/>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1" name="Google Shape;161;p30"/>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162" name="Google Shape;162;p30"/>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63" name="Google Shape;163;p30"/>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4" name="Google Shape;164;p30"/>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5" name="Google Shape;165;p30"/>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ontent / Image Alternate">
  <p:cSld name="BLANK_1_1_1_1_4">
    <p:spTree>
      <p:nvGrpSpPr>
        <p:cNvPr id="166" name="Shape 166"/>
        <p:cNvGrpSpPr/>
        <p:nvPr/>
      </p:nvGrpSpPr>
      <p:grpSpPr>
        <a:xfrm>
          <a:off x="0" y="0"/>
          <a:ext cx="0" cy="0"/>
          <a:chOff x="0" y="0"/>
          <a:chExt cx="0" cy="0"/>
        </a:xfrm>
      </p:grpSpPr>
      <p:sp>
        <p:nvSpPr>
          <p:cNvPr id="167" name="Google Shape;167;p3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8" name="Google Shape;168;p31"/>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169" name="Google Shape;169;p31"/>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70" name="Google Shape;170;p31"/>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1" name="Google Shape;171;p31"/>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2" name="Google Shape;172;p31"/>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Title">
  <p:cSld name="BLANK_1">
    <p:spTree>
      <p:nvGrpSpPr>
        <p:cNvPr id="10" name="Shape 10"/>
        <p:cNvGrpSpPr/>
        <p:nvPr/>
      </p:nvGrpSpPr>
      <p:grpSpPr>
        <a:xfrm>
          <a:off x="0" y="0"/>
          <a:ext cx="0" cy="0"/>
          <a:chOff x="0" y="0"/>
          <a:chExt cx="0" cy="0"/>
        </a:xfrm>
      </p:grpSpPr>
      <p:sp>
        <p:nvSpPr>
          <p:cNvPr id="11" name="Google Shape;11;p4"/>
          <p:cNvSpPr/>
          <p:nvPr/>
        </p:nvSpPr>
        <p:spPr>
          <a:xfrm flipH="1">
            <a:off x="75" y="-5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 name="Google Shape;12;p4"/>
          <p:cNvSpPr/>
          <p:nvPr/>
        </p:nvSpPr>
        <p:spPr>
          <a:xfrm>
            <a:off x="4566675" y="125"/>
            <a:ext cx="4566600" cy="5143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3" name="Google Shape;13;p4"/>
          <p:cNvSpPr txBox="1"/>
          <p:nvPr>
            <p:ph type="title"/>
          </p:nvPr>
        </p:nvSpPr>
        <p:spPr>
          <a:xfrm>
            <a:off x="310650" y="2993525"/>
            <a:ext cx="39456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4" name="Google Shape;14;p4"/>
          <p:cNvPicPr preferRelativeResize="0"/>
          <p:nvPr/>
        </p:nvPicPr>
        <p:blipFill>
          <a:blip r:embed="rId2">
            <a:alphaModFix/>
          </a:blip>
          <a:stretch>
            <a:fillRect/>
          </a:stretch>
        </p:blipFill>
        <p:spPr>
          <a:xfrm>
            <a:off x="774787" y="1844212"/>
            <a:ext cx="3017324" cy="114932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p:cSld name="BLANK_1_1_1_1_3">
    <p:spTree>
      <p:nvGrpSpPr>
        <p:cNvPr id="173" name="Shape 173"/>
        <p:cNvGrpSpPr/>
        <p:nvPr/>
      </p:nvGrpSpPr>
      <p:grpSpPr>
        <a:xfrm>
          <a:off x="0" y="0"/>
          <a:ext cx="0" cy="0"/>
          <a:chOff x="0" y="0"/>
          <a:chExt cx="0" cy="0"/>
        </a:xfrm>
      </p:grpSpPr>
      <p:sp>
        <p:nvSpPr>
          <p:cNvPr id="174" name="Google Shape;174;p32"/>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75" name="Google Shape;175;p32"/>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76" name="Google Shape;176;p32"/>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7" name="Google Shape;177;p32"/>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Alternate">
  <p:cSld name="BLANK_1_1_1_1_3_1">
    <p:spTree>
      <p:nvGrpSpPr>
        <p:cNvPr id="178" name="Shape 178"/>
        <p:cNvGrpSpPr/>
        <p:nvPr/>
      </p:nvGrpSpPr>
      <p:grpSpPr>
        <a:xfrm>
          <a:off x="0" y="0"/>
          <a:ext cx="0" cy="0"/>
          <a:chOff x="0" y="0"/>
          <a:chExt cx="0" cy="0"/>
        </a:xfrm>
      </p:grpSpPr>
      <p:sp>
        <p:nvSpPr>
          <p:cNvPr id="179" name="Google Shape;179;p33"/>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80" name="Google Shape;180;p33"/>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81" name="Google Shape;181;p33"/>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2" name="Google Shape;182;p33"/>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Blank">
  <p:cSld name="BLANK_1_1_1_1_3_1_1">
    <p:spTree>
      <p:nvGrpSpPr>
        <p:cNvPr id="183" name="Shape 183"/>
        <p:cNvGrpSpPr/>
        <p:nvPr/>
      </p:nvGrpSpPr>
      <p:grpSpPr>
        <a:xfrm>
          <a:off x="0" y="0"/>
          <a:ext cx="0" cy="0"/>
          <a:chOff x="0" y="0"/>
          <a:chExt cx="0" cy="0"/>
        </a:xfrm>
      </p:grpSpPr>
      <p:sp>
        <p:nvSpPr>
          <p:cNvPr id="184" name="Google Shape;184;p34"/>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185" name="Google Shape;185;p34"/>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86" name="Google Shape;186;p34"/>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p:cSld name="BLANK_1_1_1_1_2">
    <p:spTree>
      <p:nvGrpSpPr>
        <p:cNvPr id="187" name="Shape 187"/>
        <p:cNvGrpSpPr/>
        <p:nvPr/>
      </p:nvGrpSpPr>
      <p:grpSpPr>
        <a:xfrm>
          <a:off x="0" y="0"/>
          <a:ext cx="0" cy="0"/>
          <a:chOff x="0" y="0"/>
          <a:chExt cx="0" cy="0"/>
        </a:xfrm>
      </p:grpSpPr>
      <p:sp>
        <p:nvSpPr>
          <p:cNvPr id="188" name="Google Shape;188;p35"/>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89" name="Google Shape;189;p35"/>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190" name="Google Shape;190;p35"/>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191" name="Google Shape;191;p35"/>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2" name="Google Shape;192;p35"/>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3" name="Google Shape;193;p35"/>
          <p:cNvSpPr txBox="1"/>
          <p:nvPr>
            <p:ph idx="2"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cxnSp>
        <p:nvCxnSpPr>
          <p:cNvPr id="194" name="Google Shape;194;p35"/>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195" name="Google Shape;195;p35"/>
          <p:cNvSpPr txBox="1"/>
          <p:nvPr>
            <p:ph idx="3"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6" name="Google Shape;196;p35"/>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Alternate">
  <p:cSld name="BLANK_1_1_1_1_2_1">
    <p:spTree>
      <p:nvGrpSpPr>
        <p:cNvPr id="197" name="Shape 197"/>
        <p:cNvGrpSpPr/>
        <p:nvPr/>
      </p:nvGrpSpPr>
      <p:grpSpPr>
        <a:xfrm>
          <a:off x="0" y="0"/>
          <a:ext cx="0" cy="0"/>
          <a:chOff x="0" y="0"/>
          <a:chExt cx="0" cy="0"/>
        </a:xfrm>
      </p:grpSpPr>
      <p:sp>
        <p:nvSpPr>
          <p:cNvPr id="198" name="Google Shape;198;p36"/>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99" name="Google Shape;199;p36"/>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200" name="Google Shape;200;p36"/>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201" name="Google Shape;201;p36"/>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2" name="Google Shape;202;p36"/>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203" name="Google Shape;203;p36"/>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204" name="Google Shape;204;p36"/>
          <p:cNvSpPr txBox="1"/>
          <p:nvPr>
            <p:ph idx="2"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5" name="Google Shape;205;p36"/>
          <p:cNvSpPr txBox="1"/>
          <p:nvPr>
            <p:ph idx="3"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
        <p:nvSpPr>
          <p:cNvPr id="206" name="Google Shape;206;p36"/>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p:cSld name="CUSTOM_5">
    <p:spTree>
      <p:nvGrpSpPr>
        <p:cNvPr id="207" name="Shape 207"/>
        <p:cNvGrpSpPr/>
        <p:nvPr/>
      </p:nvGrpSpPr>
      <p:grpSpPr>
        <a:xfrm>
          <a:off x="0" y="0"/>
          <a:ext cx="0" cy="0"/>
          <a:chOff x="0" y="0"/>
          <a:chExt cx="0" cy="0"/>
        </a:xfrm>
      </p:grpSpPr>
      <p:sp>
        <p:nvSpPr>
          <p:cNvPr id="208" name="Google Shape;208;p37"/>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09" name="Google Shape;209;p37"/>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210" name="Google Shape;210;p37"/>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211" name="Google Shape;211;p37"/>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2" name="Google Shape;212;p37"/>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Alternate">
  <p:cSld name="CUSTOM_5_1">
    <p:spTree>
      <p:nvGrpSpPr>
        <p:cNvPr id="213" name="Shape 213"/>
        <p:cNvGrpSpPr/>
        <p:nvPr/>
      </p:nvGrpSpPr>
      <p:grpSpPr>
        <a:xfrm>
          <a:off x="0" y="0"/>
          <a:ext cx="0" cy="0"/>
          <a:chOff x="0" y="0"/>
          <a:chExt cx="0" cy="0"/>
        </a:xfrm>
      </p:grpSpPr>
      <p:sp>
        <p:nvSpPr>
          <p:cNvPr id="214" name="Google Shape;214;p38"/>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15" name="Google Shape;215;p38"/>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216" name="Google Shape;216;p38"/>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217" name="Google Shape;217;p38"/>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8" name="Google Shape;218;p38"/>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p:cSld name="CUSTOM">
    <p:spTree>
      <p:nvGrpSpPr>
        <p:cNvPr id="219" name="Shape 219"/>
        <p:cNvGrpSpPr/>
        <p:nvPr/>
      </p:nvGrpSpPr>
      <p:grpSpPr>
        <a:xfrm>
          <a:off x="0" y="0"/>
          <a:ext cx="0" cy="0"/>
          <a:chOff x="0" y="0"/>
          <a:chExt cx="0" cy="0"/>
        </a:xfrm>
      </p:grpSpPr>
      <p:sp>
        <p:nvSpPr>
          <p:cNvPr id="220" name="Google Shape;220;p39"/>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21" name="Google Shape;221;p39"/>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222" name="Google Shape;222;p39"/>
          <p:cNvSpPr txBox="1"/>
          <p:nvPr>
            <p:ph type="title"/>
          </p:nvPr>
        </p:nvSpPr>
        <p:spPr>
          <a:xfrm>
            <a:off x="304800" y="168850"/>
            <a:ext cx="58011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3" name="Google Shape;223;p39"/>
          <p:cNvSpPr txBox="1"/>
          <p:nvPr>
            <p:ph idx="1" type="body"/>
          </p:nvPr>
        </p:nvSpPr>
        <p:spPr>
          <a:xfrm>
            <a:off x="304800" y="976575"/>
            <a:ext cx="80706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2 Column">
  <p:cSld name="CUSTOM_1">
    <p:spTree>
      <p:nvGrpSpPr>
        <p:cNvPr id="224" name="Shape 224"/>
        <p:cNvGrpSpPr/>
        <p:nvPr/>
      </p:nvGrpSpPr>
      <p:grpSpPr>
        <a:xfrm>
          <a:off x="0" y="0"/>
          <a:ext cx="0" cy="0"/>
          <a:chOff x="0" y="0"/>
          <a:chExt cx="0" cy="0"/>
        </a:xfrm>
      </p:grpSpPr>
      <p:sp>
        <p:nvSpPr>
          <p:cNvPr id="225" name="Google Shape;225;p40"/>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26" name="Google Shape;226;p40"/>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227" name="Google Shape;227;p40"/>
          <p:cNvSpPr txBox="1"/>
          <p:nvPr>
            <p:ph type="title"/>
          </p:nvPr>
        </p:nvSpPr>
        <p:spPr>
          <a:xfrm>
            <a:off x="304800" y="168850"/>
            <a:ext cx="58011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8" name="Google Shape;228;p40"/>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
        <p:nvSpPr>
          <p:cNvPr id="229" name="Google Shape;229;p40"/>
          <p:cNvSpPr txBox="1"/>
          <p:nvPr>
            <p:ph idx="2"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Left">
  <p:cSld name="CUSTOM_1_2">
    <p:spTree>
      <p:nvGrpSpPr>
        <p:cNvPr id="230" name="Shape 230"/>
        <p:cNvGrpSpPr/>
        <p:nvPr/>
      </p:nvGrpSpPr>
      <p:grpSpPr>
        <a:xfrm>
          <a:off x="0" y="0"/>
          <a:ext cx="0" cy="0"/>
          <a:chOff x="0" y="0"/>
          <a:chExt cx="0" cy="0"/>
        </a:xfrm>
      </p:grpSpPr>
      <p:sp>
        <p:nvSpPr>
          <p:cNvPr id="231" name="Google Shape;231;p41"/>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32" name="Google Shape;232;p41"/>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233" name="Google Shape;233;p41"/>
          <p:cNvSpPr txBox="1"/>
          <p:nvPr>
            <p:ph type="title"/>
          </p:nvPr>
        </p:nvSpPr>
        <p:spPr>
          <a:xfrm>
            <a:off x="304800" y="168850"/>
            <a:ext cx="58011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4" name="Google Shape;234;p41"/>
          <p:cNvSpPr txBox="1"/>
          <p:nvPr>
            <p:ph idx="1"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p:cSld name="BLANK_1_1">
    <p:spTree>
      <p:nvGrpSpPr>
        <p:cNvPr id="15" name="Shape 15"/>
        <p:cNvGrpSpPr/>
        <p:nvPr/>
      </p:nvGrpSpPr>
      <p:grpSpPr>
        <a:xfrm>
          <a:off x="0" y="0"/>
          <a:ext cx="0" cy="0"/>
          <a:chOff x="0" y="0"/>
          <a:chExt cx="0" cy="0"/>
        </a:xfrm>
      </p:grpSpPr>
      <p:sp>
        <p:nvSpPr>
          <p:cNvPr id="16" name="Google Shape;16;p5"/>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 name="Google Shape;17;p5"/>
          <p:cNvSpPr txBox="1"/>
          <p:nvPr>
            <p:ph type="title"/>
          </p:nvPr>
        </p:nvSpPr>
        <p:spPr>
          <a:xfrm>
            <a:off x="4018925" y="2116613"/>
            <a:ext cx="4476000" cy="6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8" name="Google Shape;18;p5"/>
          <p:cNvCxnSpPr/>
          <p:nvPr/>
        </p:nvCxnSpPr>
        <p:spPr>
          <a:xfrm>
            <a:off x="3816300" y="2059500"/>
            <a:ext cx="0" cy="719700"/>
          </a:xfrm>
          <a:prstGeom prst="straightConnector1">
            <a:avLst/>
          </a:prstGeom>
          <a:noFill/>
          <a:ln cap="flat" cmpd="sng" w="9525">
            <a:solidFill>
              <a:srgbClr val="8E7CC3"/>
            </a:solidFill>
            <a:prstDash val="solid"/>
            <a:miter lim="800000"/>
            <a:headEnd len="sm" w="sm" type="none"/>
            <a:tailEnd len="sm" w="sm" type="none"/>
          </a:ln>
        </p:spPr>
      </p:cxnSp>
      <p:sp>
        <p:nvSpPr>
          <p:cNvPr id="19" name="Google Shape;19;p5"/>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 name="Google Shape;20;p5"/>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Right">
  <p:cSld name="CUSTOM_1_1">
    <p:spTree>
      <p:nvGrpSpPr>
        <p:cNvPr id="235" name="Shape 235"/>
        <p:cNvGrpSpPr/>
        <p:nvPr/>
      </p:nvGrpSpPr>
      <p:grpSpPr>
        <a:xfrm>
          <a:off x="0" y="0"/>
          <a:ext cx="0" cy="0"/>
          <a:chOff x="0" y="0"/>
          <a:chExt cx="0" cy="0"/>
        </a:xfrm>
      </p:grpSpPr>
      <p:sp>
        <p:nvSpPr>
          <p:cNvPr id="236" name="Google Shape;236;p42"/>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37" name="Google Shape;237;p42"/>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238" name="Google Shape;238;p42"/>
          <p:cNvSpPr txBox="1"/>
          <p:nvPr>
            <p:ph type="title"/>
          </p:nvPr>
        </p:nvSpPr>
        <p:spPr>
          <a:xfrm>
            <a:off x="304800" y="168850"/>
            <a:ext cx="58011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9" name="Google Shape;239;p42"/>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Blank">
  <p:cSld name="CUSTOM_1_1_1">
    <p:spTree>
      <p:nvGrpSpPr>
        <p:cNvPr id="240" name="Shape 240"/>
        <p:cNvGrpSpPr/>
        <p:nvPr/>
      </p:nvGrpSpPr>
      <p:grpSpPr>
        <a:xfrm>
          <a:off x="0" y="0"/>
          <a:ext cx="0" cy="0"/>
          <a:chOff x="0" y="0"/>
          <a:chExt cx="0" cy="0"/>
        </a:xfrm>
      </p:grpSpPr>
      <p:sp>
        <p:nvSpPr>
          <p:cNvPr id="241" name="Google Shape;241;p43"/>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42" name="Google Shape;242;p43"/>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243" name="Google Shape;243;p43"/>
          <p:cNvSpPr txBox="1"/>
          <p:nvPr>
            <p:ph type="title"/>
          </p:nvPr>
        </p:nvSpPr>
        <p:spPr>
          <a:xfrm>
            <a:off x="304800" y="168850"/>
            <a:ext cx="58011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2">
    <p:spTree>
      <p:nvGrpSpPr>
        <p:cNvPr id="244" name="Shape 244"/>
        <p:cNvGrpSpPr/>
        <p:nvPr/>
      </p:nvGrpSpPr>
      <p:grpSpPr>
        <a:xfrm>
          <a:off x="0" y="0"/>
          <a:ext cx="0" cy="0"/>
          <a:chOff x="0" y="0"/>
          <a:chExt cx="0" cy="0"/>
        </a:xfrm>
      </p:grpSpPr>
      <p:sp>
        <p:nvSpPr>
          <p:cNvPr id="245" name="Google Shape;245;p44"/>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44"/>
          <p:cNvSpPr/>
          <p:nvPr/>
        </p:nvSpPr>
        <p:spPr>
          <a:xfrm>
            <a:off x="1" y="0"/>
            <a:ext cx="79800" cy="804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44"/>
          <p:cNvSpPr/>
          <p:nvPr/>
        </p:nvSpPr>
        <p:spPr>
          <a:xfrm>
            <a:off x="1" y="804847"/>
            <a:ext cx="79800" cy="16083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44"/>
          <p:cNvSpPr/>
          <p:nvPr/>
        </p:nvSpPr>
        <p:spPr>
          <a:xfrm>
            <a:off x="1" y="2413887"/>
            <a:ext cx="79800" cy="27297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49" name="Google Shape;249;p44"/>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250" name="Google Shape;250;p44"/>
          <p:cNvSpPr txBox="1"/>
          <p:nvPr>
            <p:ph type="title"/>
          </p:nvPr>
        </p:nvSpPr>
        <p:spPr>
          <a:xfrm>
            <a:off x="939601" y="1965500"/>
            <a:ext cx="6740400" cy="382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251" name="Google Shape;251;p44"/>
          <p:cNvCxnSpPr/>
          <p:nvPr/>
        </p:nvCxnSpPr>
        <p:spPr>
          <a:xfrm rot="10800000">
            <a:off x="1018275" y="1736875"/>
            <a:ext cx="6945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lternate">
  <p:cSld name="CUSTOM_3">
    <p:spTree>
      <p:nvGrpSpPr>
        <p:cNvPr id="252" name="Shape 252"/>
        <p:cNvGrpSpPr/>
        <p:nvPr/>
      </p:nvGrpSpPr>
      <p:grpSpPr>
        <a:xfrm>
          <a:off x="0" y="0"/>
          <a:ext cx="0" cy="0"/>
          <a:chOff x="0" y="0"/>
          <a:chExt cx="0" cy="0"/>
        </a:xfrm>
      </p:grpSpPr>
      <p:sp>
        <p:nvSpPr>
          <p:cNvPr id="253" name="Google Shape;253;p45"/>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254" name="Google Shape;254;p45"/>
          <p:cNvPicPr preferRelativeResize="0"/>
          <p:nvPr/>
        </p:nvPicPr>
        <p:blipFill>
          <a:blip r:embed="rId2">
            <a:alphaModFix/>
          </a:blip>
          <a:stretch>
            <a:fillRect/>
          </a:stretch>
        </p:blipFill>
        <p:spPr>
          <a:xfrm>
            <a:off x="4225378" y="1621841"/>
            <a:ext cx="693244" cy="638486"/>
          </a:xfrm>
          <a:prstGeom prst="rect">
            <a:avLst/>
          </a:prstGeom>
          <a:noFill/>
          <a:ln>
            <a:noFill/>
          </a:ln>
        </p:spPr>
      </p:pic>
      <p:sp>
        <p:nvSpPr>
          <p:cNvPr id="255" name="Google Shape;255;p45"/>
          <p:cNvSpPr txBox="1"/>
          <p:nvPr>
            <p:ph type="title"/>
          </p:nvPr>
        </p:nvSpPr>
        <p:spPr>
          <a:xfrm>
            <a:off x="1550100" y="2724550"/>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rgbClr val="FFFFFF"/>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256" name="Google Shape;256;p45"/>
          <p:cNvCxnSpPr/>
          <p:nvPr/>
        </p:nvCxnSpPr>
        <p:spPr>
          <a:xfrm rot="10800000">
            <a:off x="4461900" y="2630283"/>
            <a:ext cx="220200" cy="0"/>
          </a:xfrm>
          <a:prstGeom prst="straightConnector1">
            <a:avLst/>
          </a:prstGeom>
          <a:noFill/>
          <a:ln cap="flat" cmpd="sng" w="9525">
            <a:solidFill>
              <a:srgbClr val="8E7CC3"/>
            </a:solidFill>
            <a:prstDash val="solid"/>
            <a:miter lim="800000"/>
            <a:headEnd len="sm" w="sm" type="none"/>
            <a:tailEnd len="sm" w="sm" type="none"/>
          </a:ln>
        </p:spPr>
      </p:cxnSp>
      <p:sp>
        <p:nvSpPr>
          <p:cNvPr id="257" name="Google Shape;257;p45"/>
          <p:cNvSpPr/>
          <p:nvPr/>
        </p:nvSpPr>
        <p:spPr>
          <a:xfrm rot="5400000">
            <a:off x="8322605" y="4322150"/>
            <a:ext cx="78900" cy="1563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45"/>
          <p:cNvSpPr/>
          <p:nvPr/>
        </p:nvSpPr>
        <p:spPr>
          <a:xfrm rot="5400000">
            <a:off x="6009600" y="3559549"/>
            <a:ext cx="79200" cy="30894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45"/>
          <p:cNvSpPr/>
          <p:nvPr/>
        </p:nvSpPr>
        <p:spPr>
          <a:xfrm rot="5400000">
            <a:off x="2211970" y="2852600"/>
            <a:ext cx="78900" cy="45030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4">
    <p:spTree>
      <p:nvGrpSpPr>
        <p:cNvPr id="260" name="Shape 260"/>
        <p:cNvGrpSpPr/>
        <p:nvPr/>
      </p:nvGrpSpPr>
      <p:grpSpPr>
        <a:xfrm>
          <a:off x="0" y="0"/>
          <a:ext cx="0" cy="0"/>
          <a:chOff x="0" y="0"/>
          <a:chExt cx="0" cy="0"/>
        </a:xfrm>
      </p:grpSpPr>
      <p:sp>
        <p:nvSpPr>
          <p:cNvPr id="261" name="Google Shape;261;p46"/>
          <p:cNvSpPr/>
          <p:nvPr/>
        </p:nvSpPr>
        <p:spPr>
          <a:xfrm flipH="1">
            <a:off x="0" y="0"/>
            <a:ext cx="9144000" cy="241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262" name="Google Shape;262;p46"/>
          <p:cNvCxnSpPr/>
          <p:nvPr/>
        </p:nvCxnSpPr>
        <p:spPr>
          <a:xfrm rot="10800000">
            <a:off x="3809971" y="1007696"/>
            <a:ext cx="0" cy="987300"/>
          </a:xfrm>
          <a:prstGeom prst="straightConnector1">
            <a:avLst/>
          </a:prstGeom>
          <a:noFill/>
          <a:ln cap="flat" cmpd="sng" w="9525">
            <a:solidFill>
              <a:srgbClr val="FFFFFF"/>
            </a:solidFill>
            <a:prstDash val="solid"/>
            <a:miter lim="800000"/>
            <a:headEnd len="sm" w="sm" type="none"/>
            <a:tailEnd len="sm" w="sm" type="none"/>
          </a:ln>
        </p:spPr>
      </p:cxnSp>
      <p:pic>
        <p:nvPicPr>
          <p:cNvPr descr="Asset 15@150x.png" id="263" name="Google Shape;263;p46"/>
          <p:cNvPicPr preferRelativeResize="0"/>
          <p:nvPr/>
        </p:nvPicPr>
        <p:blipFill>
          <a:blip r:embed="rId2">
            <a:alphaModFix/>
          </a:blip>
          <a:stretch>
            <a:fillRect/>
          </a:stretch>
        </p:blipFill>
        <p:spPr>
          <a:xfrm>
            <a:off x="609611" y="429215"/>
            <a:ext cx="389200" cy="358463"/>
          </a:xfrm>
          <a:prstGeom prst="rect">
            <a:avLst/>
          </a:prstGeom>
          <a:noFill/>
          <a:ln>
            <a:noFill/>
          </a:ln>
        </p:spPr>
      </p:pic>
      <p:sp>
        <p:nvSpPr>
          <p:cNvPr id="264" name="Google Shape;264;p46"/>
          <p:cNvSpPr txBox="1"/>
          <p:nvPr>
            <p:ph type="title"/>
          </p:nvPr>
        </p:nvSpPr>
        <p:spPr>
          <a:xfrm>
            <a:off x="496575" y="854650"/>
            <a:ext cx="2884500" cy="1140300"/>
          </a:xfrm>
          <a:prstGeom prst="rect">
            <a:avLst/>
          </a:prstGeom>
          <a:noFill/>
          <a:ln>
            <a:noFill/>
          </a:ln>
        </p:spPr>
        <p:txBody>
          <a:bodyPr anchorCtr="0" anchor="ctr" bIns="91425" lIns="91425" spcFirstLastPara="1" rIns="91425" wrap="square" tIns="91425">
            <a:noAutofit/>
          </a:bodyPr>
          <a:lstStyle>
            <a:lvl1pPr lvl="0" rtl="0">
              <a:lnSpc>
                <a:spcPct val="115000"/>
              </a:lnSpc>
              <a:spcBef>
                <a:spcPts val="0"/>
              </a:spcBef>
              <a:spcAft>
                <a:spcPts val="0"/>
              </a:spcAft>
              <a:buNone/>
              <a:defRPr b="1" sz="24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5" name="Google Shape;265;p46"/>
          <p:cNvSpPr txBox="1"/>
          <p:nvPr>
            <p:ph idx="1" type="body"/>
          </p:nvPr>
        </p:nvSpPr>
        <p:spPr>
          <a:xfrm>
            <a:off x="4238875" y="854650"/>
            <a:ext cx="4426200" cy="11403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3F3F3"/>
              </a:buClr>
              <a:buSzPts val="1400"/>
              <a:buFont typeface="Source Sans Pro"/>
              <a:buChar char="●"/>
              <a:defRPr>
                <a:solidFill>
                  <a:srgbClr val="F3F3F3"/>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3F3F3"/>
              </a:buClr>
              <a:buSzPts val="1200"/>
              <a:buFont typeface="Source Sans Pro"/>
              <a:buChar char="○"/>
              <a:defRPr sz="1200">
                <a:solidFill>
                  <a:srgbClr val="F3F3F3"/>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3F3F3"/>
              </a:buClr>
              <a:buSzPts val="1000"/>
              <a:buFont typeface="Source Sans Pro"/>
              <a:buChar char="■"/>
              <a:defRPr sz="1000">
                <a:solidFill>
                  <a:srgbClr val="F3F3F3"/>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9pPr>
          </a:lstStyle>
          <a:p/>
        </p:txBody>
      </p:sp>
      <p:sp>
        <p:nvSpPr>
          <p:cNvPr id="266" name="Google Shape;266;p46"/>
          <p:cNvSpPr txBox="1"/>
          <p:nvPr>
            <p:ph idx="2" type="subTitle"/>
          </p:nvPr>
        </p:nvSpPr>
        <p:spPr>
          <a:xfrm>
            <a:off x="1269200" y="286771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267" name="Google Shape;267;p46"/>
          <p:cNvSpPr txBox="1"/>
          <p:nvPr>
            <p:ph idx="3" type="subTitle"/>
          </p:nvPr>
        </p:nvSpPr>
        <p:spPr>
          <a:xfrm>
            <a:off x="1269200" y="360346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268" name="Google Shape;268;p46"/>
          <p:cNvSpPr txBox="1"/>
          <p:nvPr>
            <p:ph idx="4" type="subTitle"/>
          </p:nvPr>
        </p:nvSpPr>
        <p:spPr>
          <a:xfrm>
            <a:off x="1269200" y="4339225"/>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_1_2">
    <p:spTree>
      <p:nvGrpSpPr>
        <p:cNvPr id="269" name="Shape 26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list" type="tx">
  <p:cSld name="TITLE_AND_BODY">
    <p:spTree>
      <p:nvGrpSpPr>
        <p:cNvPr id="270" name="Shape 270"/>
        <p:cNvGrpSpPr/>
        <p:nvPr/>
      </p:nvGrpSpPr>
      <p:grpSpPr>
        <a:xfrm>
          <a:off x="0" y="0"/>
          <a:ext cx="0" cy="0"/>
          <a:chOff x="0" y="0"/>
          <a:chExt cx="0" cy="0"/>
        </a:xfrm>
      </p:grpSpPr>
      <p:pic>
        <p:nvPicPr>
          <p:cNvPr id="271" name="Google Shape;271;p48"/>
          <p:cNvPicPr preferRelativeResize="0"/>
          <p:nvPr/>
        </p:nvPicPr>
        <p:blipFill rotWithShape="1">
          <a:blip r:embed="rId2">
            <a:alphaModFix/>
          </a:blip>
          <a:srcRect b="0" l="0" r="0" t="0"/>
          <a:stretch/>
        </p:blipFill>
        <p:spPr>
          <a:xfrm>
            <a:off x="228595" y="189760"/>
            <a:ext cx="679200" cy="679200"/>
          </a:xfrm>
          <a:prstGeom prst="rect">
            <a:avLst/>
          </a:prstGeom>
          <a:noFill/>
          <a:ln>
            <a:noFill/>
          </a:ln>
        </p:spPr>
      </p:pic>
      <p:sp>
        <p:nvSpPr>
          <p:cNvPr id="272" name="Google Shape;272;p48"/>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None/>
              <a:defRPr sz="2600">
                <a:latin typeface="Helvetica Neue"/>
                <a:ea typeface="Helvetica Neue"/>
                <a:cs typeface="Helvetica Neue"/>
                <a:sym typeface="Helvetica Neue"/>
              </a:defRPr>
            </a:lvl1pPr>
            <a:lvl2pPr lvl="1" rtl="0">
              <a:spcBef>
                <a:spcPts val="0"/>
              </a:spcBef>
              <a:spcAft>
                <a:spcPts val="0"/>
              </a:spcAft>
              <a:buNone/>
              <a:defRPr sz="2600">
                <a:solidFill>
                  <a:srgbClr val="B7B7B7"/>
                </a:solidFill>
                <a:latin typeface="Helvetica Neue"/>
                <a:ea typeface="Helvetica Neue"/>
                <a:cs typeface="Helvetica Neue"/>
                <a:sym typeface="Helvetica Neue"/>
              </a:defRPr>
            </a:lvl2pPr>
            <a:lvl3pPr lvl="2" rtl="0">
              <a:spcBef>
                <a:spcPts val="0"/>
              </a:spcBef>
              <a:spcAft>
                <a:spcPts val="0"/>
              </a:spcAft>
              <a:buNone/>
              <a:defRPr sz="2600">
                <a:solidFill>
                  <a:srgbClr val="B7B7B7"/>
                </a:solidFill>
                <a:latin typeface="Helvetica Neue"/>
                <a:ea typeface="Helvetica Neue"/>
                <a:cs typeface="Helvetica Neue"/>
                <a:sym typeface="Helvetica Neue"/>
              </a:defRPr>
            </a:lvl3pPr>
            <a:lvl4pPr lvl="3" rtl="0">
              <a:spcBef>
                <a:spcPts val="0"/>
              </a:spcBef>
              <a:spcAft>
                <a:spcPts val="0"/>
              </a:spcAft>
              <a:buNone/>
              <a:defRPr sz="2600">
                <a:solidFill>
                  <a:srgbClr val="B7B7B7"/>
                </a:solidFill>
                <a:latin typeface="Helvetica Neue"/>
                <a:ea typeface="Helvetica Neue"/>
                <a:cs typeface="Helvetica Neue"/>
                <a:sym typeface="Helvetica Neue"/>
              </a:defRPr>
            </a:lvl4pPr>
            <a:lvl5pPr lvl="4" rtl="0">
              <a:spcBef>
                <a:spcPts val="0"/>
              </a:spcBef>
              <a:spcAft>
                <a:spcPts val="0"/>
              </a:spcAft>
              <a:buNone/>
              <a:defRPr sz="2600">
                <a:solidFill>
                  <a:srgbClr val="B7B7B7"/>
                </a:solidFill>
                <a:latin typeface="Helvetica Neue"/>
                <a:ea typeface="Helvetica Neue"/>
                <a:cs typeface="Helvetica Neue"/>
                <a:sym typeface="Helvetica Neue"/>
              </a:defRPr>
            </a:lvl5pPr>
            <a:lvl6pPr lvl="5" rtl="0">
              <a:spcBef>
                <a:spcPts val="0"/>
              </a:spcBef>
              <a:spcAft>
                <a:spcPts val="0"/>
              </a:spcAft>
              <a:buNone/>
              <a:defRPr sz="2600">
                <a:solidFill>
                  <a:srgbClr val="B7B7B7"/>
                </a:solidFill>
                <a:latin typeface="Helvetica Neue"/>
                <a:ea typeface="Helvetica Neue"/>
                <a:cs typeface="Helvetica Neue"/>
                <a:sym typeface="Helvetica Neue"/>
              </a:defRPr>
            </a:lvl6pPr>
            <a:lvl7pPr lvl="6" rtl="0">
              <a:spcBef>
                <a:spcPts val="0"/>
              </a:spcBef>
              <a:spcAft>
                <a:spcPts val="0"/>
              </a:spcAft>
              <a:buNone/>
              <a:defRPr sz="2600">
                <a:solidFill>
                  <a:srgbClr val="B7B7B7"/>
                </a:solidFill>
                <a:latin typeface="Helvetica Neue"/>
                <a:ea typeface="Helvetica Neue"/>
                <a:cs typeface="Helvetica Neue"/>
                <a:sym typeface="Helvetica Neue"/>
              </a:defRPr>
            </a:lvl7pPr>
            <a:lvl8pPr lvl="7" rtl="0">
              <a:spcBef>
                <a:spcPts val="0"/>
              </a:spcBef>
              <a:spcAft>
                <a:spcPts val="0"/>
              </a:spcAft>
              <a:buNone/>
              <a:defRPr sz="2600">
                <a:solidFill>
                  <a:srgbClr val="B7B7B7"/>
                </a:solidFill>
                <a:latin typeface="Helvetica Neue"/>
                <a:ea typeface="Helvetica Neue"/>
                <a:cs typeface="Helvetica Neue"/>
                <a:sym typeface="Helvetica Neue"/>
              </a:defRPr>
            </a:lvl8pPr>
            <a:lvl9pPr lvl="8" rtl="0">
              <a:spcBef>
                <a:spcPts val="0"/>
              </a:spcBef>
              <a:spcAft>
                <a:spcPts val="0"/>
              </a:spcAft>
              <a:buNone/>
              <a:defRPr sz="2600">
                <a:solidFill>
                  <a:srgbClr val="B7B7B7"/>
                </a:solidFill>
                <a:latin typeface="Helvetica Neue"/>
                <a:ea typeface="Helvetica Neue"/>
                <a:cs typeface="Helvetica Neue"/>
                <a:sym typeface="Helvetica Neue"/>
              </a:defRPr>
            </a:lvl9pPr>
          </a:lstStyle>
          <a:p/>
        </p:txBody>
      </p:sp>
      <p:sp>
        <p:nvSpPr>
          <p:cNvPr id="273" name="Google Shape;273;p48"/>
          <p:cNvSpPr txBox="1"/>
          <p:nvPr>
            <p:ph idx="1" type="body"/>
          </p:nvPr>
        </p:nvSpPr>
        <p:spPr>
          <a:xfrm>
            <a:off x="838575" y="879956"/>
            <a:ext cx="7565100" cy="4016100"/>
          </a:xfrm>
          <a:prstGeom prst="rect">
            <a:avLst/>
          </a:prstGeom>
          <a:noFill/>
          <a:ln>
            <a:noFill/>
          </a:ln>
        </p:spPr>
        <p:txBody>
          <a:bodyPr anchorCtr="0" anchor="t" bIns="68575" lIns="68575" spcFirstLastPara="1" rIns="68575" wrap="square" tIns="68575">
            <a:noAutofit/>
          </a:bodyPr>
          <a:lstStyle>
            <a:lvl1pPr indent="-342900" lvl="0" marL="457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1pPr>
            <a:lvl2pPr indent="-342900" lvl="1" marL="914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2pPr>
            <a:lvl3pPr indent="-342900" lvl="2" marL="1371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3pPr>
            <a:lvl4pPr indent="-342900" lvl="3" marL="1828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4pPr>
            <a:lvl5pPr indent="-342900" lvl="4" marL="22860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5pPr>
            <a:lvl6pPr indent="-342900" lvl="5" marL="2743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6pPr>
            <a:lvl7pPr indent="-342900" lvl="6" marL="3200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7pPr>
            <a:lvl8pPr indent="-342900" lvl="7" marL="3657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8pPr>
            <a:lvl9pPr indent="-342900" lvl="8" marL="4114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_1_3">
    <p:spTree>
      <p:nvGrpSpPr>
        <p:cNvPr id="274" name="Shape 274"/>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bulleted list" type="twoColTx">
  <p:cSld name="TITLE_AND_TWO_COLUMNS">
    <p:spTree>
      <p:nvGrpSpPr>
        <p:cNvPr id="275" name="Shape 275"/>
        <p:cNvGrpSpPr/>
        <p:nvPr/>
      </p:nvGrpSpPr>
      <p:grpSpPr>
        <a:xfrm>
          <a:off x="0" y="0"/>
          <a:ext cx="0" cy="0"/>
          <a:chOff x="0" y="0"/>
          <a:chExt cx="0" cy="0"/>
        </a:xfrm>
      </p:grpSpPr>
      <p:pic>
        <p:nvPicPr>
          <p:cNvPr id="276" name="Google Shape;276;p50"/>
          <p:cNvPicPr preferRelativeResize="0"/>
          <p:nvPr/>
        </p:nvPicPr>
        <p:blipFill rotWithShape="1">
          <a:blip r:embed="rId2">
            <a:alphaModFix/>
          </a:blip>
          <a:srcRect b="0" l="0" r="0" t="0"/>
          <a:stretch/>
        </p:blipFill>
        <p:spPr>
          <a:xfrm>
            <a:off x="228595" y="189760"/>
            <a:ext cx="679200" cy="679200"/>
          </a:xfrm>
          <a:prstGeom prst="rect">
            <a:avLst/>
          </a:prstGeom>
          <a:noFill/>
          <a:ln>
            <a:noFill/>
          </a:ln>
        </p:spPr>
      </p:pic>
      <p:sp>
        <p:nvSpPr>
          <p:cNvPr id="277" name="Google Shape;277;p50"/>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None/>
              <a:defRPr sz="2600">
                <a:latin typeface="Helvetica Neue"/>
                <a:ea typeface="Helvetica Neue"/>
                <a:cs typeface="Helvetica Neue"/>
                <a:sym typeface="Helvetica Neue"/>
              </a:defRPr>
            </a:lvl1pPr>
            <a:lvl2pPr lvl="1" rtl="0">
              <a:spcBef>
                <a:spcPts val="0"/>
              </a:spcBef>
              <a:spcAft>
                <a:spcPts val="0"/>
              </a:spcAft>
              <a:buNone/>
              <a:defRPr sz="2600">
                <a:solidFill>
                  <a:srgbClr val="B7B7B7"/>
                </a:solidFill>
                <a:latin typeface="Helvetica Neue"/>
                <a:ea typeface="Helvetica Neue"/>
                <a:cs typeface="Helvetica Neue"/>
                <a:sym typeface="Helvetica Neue"/>
              </a:defRPr>
            </a:lvl2pPr>
            <a:lvl3pPr lvl="2" rtl="0">
              <a:spcBef>
                <a:spcPts val="0"/>
              </a:spcBef>
              <a:spcAft>
                <a:spcPts val="0"/>
              </a:spcAft>
              <a:buNone/>
              <a:defRPr sz="2600">
                <a:solidFill>
                  <a:srgbClr val="B7B7B7"/>
                </a:solidFill>
                <a:latin typeface="Helvetica Neue"/>
                <a:ea typeface="Helvetica Neue"/>
                <a:cs typeface="Helvetica Neue"/>
                <a:sym typeface="Helvetica Neue"/>
              </a:defRPr>
            </a:lvl3pPr>
            <a:lvl4pPr lvl="3" rtl="0">
              <a:spcBef>
                <a:spcPts val="0"/>
              </a:spcBef>
              <a:spcAft>
                <a:spcPts val="0"/>
              </a:spcAft>
              <a:buNone/>
              <a:defRPr sz="2600">
                <a:solidFill>
                  <a:srgbClr val="B7B7B7"/>
                </a:solidFill>
                <a:latin typeface="Helvetica Neue"/>
                <a:ea typeface="Helvetica Neue"/>
                <a:cs typeface="Helvetica Neue"/>
                <a:sym typeface="Helvetica Neue"/>
              </a:defRPr>
            </a:lvl4pPr>
            <a:lvl5pPr lvl="4" rtl="0">
              <a:spcBef>
                <a:spcPts val="0"/>
              </a:spcBef>
              <a:spcAft>
                <a:spcPts val="0"/>
              </a:spcAft>
              <a:buNone/>
              <a:defRPr sz="2600">
                <a:solidFill>
                  <a:srgbClr val="B7B7B7"/>
                </a:solidFill>
                <a:latin typeface="Helvetica Neue"/>
                <a:ea typeface="Helvetica Neue"/>
                <a:cs typeface="Helvetica Neue"/>
                <a:sym typeface="Helvetica Neue"/>
              </a:defRPr>
            </a:lvl5pPr>
            <a:lvl6pPr lvl="5" rtl="0">
              <a:spcBef>
                <a:spcPts val="0"/>
              </a:spcBef>
              <a:spcAft>
                <a:spcPts val="0"/>
              </a:spcAft>
              <a:buNone/>
              <a:defRPr sz="2600">
                <a:solidFill>
                  <a:srgbClr val="B7B7B7"/>
                </a:solidFill>
                <a:latin typeface="Helvetica Neue"/>
                <a:ea typeface="Helvetica Neue"/>
                <a:cs typeface="Helvetica Neue"/>
                <a:sym typeface="Helvetica Neue"/>
              </a:defRPr>
            </a:lvl6pPr>
            <a:lvl7pPr lvl="6" rtl="0">
              <a:spcBef>
                <a:spcPts val="0"/>
              </a:spcBef>
              <a:spcAft>
                <a:spcPts val="0"/>
              </a:spcAft>
              <a:buNone/>
              <a:defRPr sz="2600">
                <a:solidFill>
                  <a:srgbClr val="B7B7B7"/>
                </a:solidFill>
                <a:latin typeface="Helvetica Neue"/>
                <a:ea typeface="Helvetica Neue"/>
                <a:cs typeface="Helvetica Neue"/>
                <a:sym typeface="Helvetica Neue"/>
              </a:defRPr>
            </a:lvl7pPr>
            <a:lvl8pPr lvl="7" rtl="0">
              <a:spcBef>
                <a:spcPts val="0"/>
              </a:spcBef>
              <a:spcAft>
                <a:spcPts val="0"/>
              </a:spcAft>
              <a:buNone/>
              <a:defRPr sz="2600">
                <a:solidFill>
                  <a:srgbClr val="B7B7B7"/>
                </a:solidFill>
                <a:latin typeface="Helvetica Neue"/>
                <a:ea typeface="Helvetica Neue"/>
                <a:cs typeface="Helvetica Neue"/>
                <a:sym typeface="Helvetica Neue"/>
              </a:defRPr>
            </a:lvl8pPr>
            <a:lvl9pPr lvl="8" rtl="0">
              <a:spcBef>
                <a:spcPts val="0"/>
              </a:spcBef>
              <a:spcAft>
                <a:spcPts val="0"/>
              </a:spcAft>
              <a:buNone/>
              <a:defRPr sz="2600">
                <a:solidFill>
                  <a:srgbClr val="B7B7B7"/>
                </a:solidFill>
                <a:latin typeface="Helvetica Neue"/>
                <a:ea typeface="Helvetica Neue"/>
                <a:cs typeface="Helvetica Neue"/>
                <a:sym typeface="Helvetica Neue"/>
              </a:defRPr>
            </a:lvl9pPr>
          </a:lstStyle>
          <a:p/>
        </p:txBody>
      </p:sp>
      <p:sp>
        <p:nvSpPr>
          <p:cNvPr id="278" name="Google Shape;278;p50"/>
          <p:cNvSpPr txBox="1"/>
          <p:nvPr>
            <p:ph idx="1" type="body"/>
          </p:nvPr>
        </p:nvSpPr>
        <p:spPr>
          <a:xfrm>
            <a:off x="838575" y="879956"/>
            <a:ext cx="3693600" cy="4016100"/>
          </a:xfrm>
          <a:prstGeom prst="rect">
            <a:avLst/>
          </a:prstGeom>
          <a:noFill/>
          <a:ln>
            <a:noFill/>
          </a:ln>
        </p:spPr>
        <p:txBody>
          <a:bodyPr anchorCtr="0" anchor="t" bIns="68575" lIns="68575" spcFirstLastPara="1" rIns="68575" wrap="square" tIns="68575">
            <a:noAutofit/>
          </a:bodyPr>
          <a:lstStyle>
            <a:lvl1pPr indent="-342900" lvl="0" marL="457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1pPr>
            <a:lvl2pPr indent="-342900" lvl="1" marL="914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2pPr>
            <a:lvl3pPr indent="-342900" lvl="2" marL="1371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3pPr>
            <a:lvl4pPr indent="-342900" lvl="3" marL="1828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4pPr>
            <a:lvl5pPr indent="-342900" lvl="4" marL="22860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5pPr>
            <a:lvl6pPr indent="-342900" lvl="5" marL="2743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6pPr>
            <a:lvl7pPr indent="-342900" lvl="6" marL="3200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7pPr>
            <a:lvl8pPr indent="-342900" lvl="7" marL="3657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8pPr>
            <a:lvl9pPr indent="-342900" lvl="8" marL="4114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9pPr>
          </a:lstStyle>
          <a:p/>
        </p:txBody>
      </p:sp>
      <p:sp>
        <p:nvSpPr>
          <p:cNvPr id="279" name="Google Shape;279;p50"/>
          <p:cNvSpPr txBox="1"/>
          <p:nvPr>
            <p:ph idx="2" type="body"/>
          </p:nvPr>
        </p:nvSpPr>
        <p:spPr>
          <a:xfrm>
            <a:off x="4973438" y="879956"/>
            <a:ext cx="3693600" cy="4016100"/>
          </a:xfrm>
          <a:prstGeom prst="rect">
            <a:avLst/>
          </a:prstGeom>
          <a:noFill/>
          <a:ln>
            <a:noFill/>
          </a:ln>
        </p:spPr>
        <p:txBody>
          <a:bodyPr anchorCtr="0" anchor="t" bIns="68575" lIns="68575" spcFirstLastPara="1" rIns="68575" wrap="square" tIns="68575">
            <a:noAutofit/>
          </a:bodyPr>
          <a:lstStyle>
            <a:lvl1pPr indent="-342900" lvl="0" marL="457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1pPr>
            <a:lvl2pPr indent="-342900" lvl="1" marL="914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2pPr>
            <a:lvl3pPr indent="-342900" lvl="2" marL="1371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3pPr>
            <a:lvl4pPr indent="-342900" lvl="3" marL="1828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4pPr>
            <a:lvl5pPr indent="-342900" lvl="4" marL="22860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5pPr>
            <a:lvl6pPr indent="-342900" lvl="5" marL="27432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6pPr>
            <a:lvl7pPr indent="-342900" lvl="6" marL="32004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7pPr>
            <a:lvl8pPr indent="-342900" lvl="7" marL="36576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8pPr>
            <a:lvl9pPr indent="-342900" lvl="8" marL="4114800" rtl="0">
              <a:lnSpc>
                <a:spcPct val="150000"/>
              </a:lnSpc>
              <a:spcBef>
                <a:spcPts val="0"/>
              </a:spcBef>
              <a:spcAft>
                <a:spcPts val="0"/>
              </a:spcAft>
              <a:buClr>
                <a:srgbClr val="666666"/>
              </a:buClr>
              <a:buSzPts val="1800"/>
              <a:buFont typeface="Helvetica Neue"/>
              <a:buChar char="■"/>
              <a:defRPr sz="1800">
                <a:solidFill>
                  <a:srgbClr val="666666"/>
                </a:solidFill>
                <a:latin typeface="Helvetica Neue"/>
                <a:ea typeface="Helvetica Neue"/>
                <a:cs typeface="Helvetica Neue"/>
                <a:sym typeface="Helvetica Neu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BLANK_2">
    <p:spTree>
      <p:nvGrpSpPr>
        <p:cNvPr id="280" name="Shape 280"/>
        <p:cNvGrpSpPr/>
        <p:nvPr/>
      </p:nvGrpSpPr>
      <p:grpSpPr>
        <a:xfrm>
          <a:off x="0" y="0"/>
          <a:ext cx="0" cy="0"/>
          <a:chOff x="0" y="0"/>
          <a:chExt cx="0" cy="0"/>
        </a:xfrm>
      </p:grpSpPr>
      <p:pic>
        <p:nvPicPr>
          <p:cNvPr id="281" name="Google Shape;281;p51"/>
          <p:cNvPicPr preferRelativeResize="0"/>
          <p:nvPr/>
        </p:nvPicPr>
        <p:blipFill rotWithShape="1">
          <a:blip r:embed="rId2">
            <a:alphaModFix/>
          </a:blip>
          <a:srcRect b="0" l="0" r="0" t="0"/>
          <a:stretch/>
        </p:blipFill>
        <p:spPr>
          <a:xfrm>
            <a:off x="228595" y="189760"/>
            <a:ext cx="679200" cy="679200"/>
          </a:xfrm>
          <a:prstGeom prst="rect">
            <a:avLst/>
          </a:prstGeom>
          <a:noFill/>
          <a:ln>
            <a:noFill/>
          </a:ln>
        </p:spPr>
      </p:pic>
      <p:sp>
        <p:nvSpPr>
          <p:cNvPr id="282" name="Google Shape;282;p51"/>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None/>
              <a:defRPr sz="2600">
                <a:latin typeface="Helvetica Neue"/>
                <a:ea typeface="Helvetica Neue"/>
                <a:cs typeface="Helvetica Neue"/>
                <a:sym typeface="Helvetica Neue"/>
              </a:defRPr>
            </a:lvl1pPr>
            <a:lvl2pPr lvl="1" rtl="0">
              <a:spcBef>
                <a:spcPts val="0"/>
              </a:spcBef>
              <a:spcAft>
                <a:spcPts val="0"/>
              </a:spcAft>
              <a:buNone/>
              <a:defRPr sz="2600">
                <a:solidFill>
                  <a:srgbClr val="B7B7B7"/>
                </a:solidFill>
                <a:latin typeface="Helvetica Neue"/>
                <a:ea typeface="Helvetica Neue"/>
                <a:cs typeface="Helvetica Neue"/>
                <a:sym typeface="Helvetica Neue"/>
              </a:defRPr>
            </a:lvl2pPr>
            <a:lvl3pPr lvl="2" rtl="0">
              <a:spcBef>
                <a:spcPts val="0"/>
              </a:spcBef>
              <a:spcAft>
                <a:spcPts val="0"/>
              </a:spcAft>
              <a:buNone/>
              <a:defRPr sz="2600">
                <a:solidFill>
                  <a:srgbClr val="B7B7B7"/>
                </a:solidFill>
                <a:latin typeface="Helvetica Neue"/>
                <a:ea typeface="Helvetica Neue"/>
                <a:cs typeface="Helvetica Neue"/>
                <a:sym typeface="Helvetica Neue"/>
              </a:defRPr>
            </a:lvl3pPr>
            <a:lvl4pPr lvl="3" rtl="0">
              <a:spcBef>
                <a:spcPts val="0"/>
              </a:spcBef>
              <a:spcAft>
                <a:spcPts val="0"/>
              </a:spcAft>
              <a:buNone/>
              <a:defRPr sz="2600">
                <a:solidFill>
                  <a:srgbClr val="B7B7B7"/>
                </a:solidFill>
                <a:latin typeface="Helvetica Neue"/>
                <a:ea typeface="Helvetica Neue"/>
                <a:cs typeface="Helvetica Neue"/>
                <a:sym typeface="Helvetica Neue"/>
              </a:defRPr>
            </a:lvl4pPr>
            <a:lvl5pPr lvl="4" rtl="0">
              <a:spcBef>
                <a:spcPts val="0"/>
              </a:spcBef>
              <a:spcAft>
                <a:spcPts val="0"/>
              </a:spcAft>
              <a:buNone/>
              <a:defRPr sz="2600">
                <a:solidFill>
                  <a:srgbClr val="B7B7B7"/>
                </a:solidFill>
                <a:latin typeface="Helvetica Neue"/>
                <a:ea typeface="Helvetica Neue"/>
                <a:cs typeface="Helvetica Neue"/>
                <a:sym typeface="Helvetica Neue"/>
              </a:defRPr>
            </a:lvl5pPr>
            <a:lvl6pPr lvl="5" rtl="0">
              <a:spcBef>
                <a:spcPts val="0"/>
              </a:spcBef>
              <a:spcAft>
                <a:spcPts val="0"/>
              </a:spcAft>
              <a:buNone/>
              <a:defRPr sz="2600">
                <a:solidFill>
                  <a:srgbClr val="B7B7B7"/>
                </a:solidFill>
                <a:latin typeface="Helvetica Neue"/>
                <a:ea typeface="Helvetica Neue"/>
                <a:cs typeface="Helvetica Neue"/>
                <a:sym typeface="Helvetica Neue"/>
              </a:defRPr>
            </a:lvl6pPr>
            <a:lvl7pPr lvl="6" rtl="0">
              <a:spcBef>
                <a:spcPts val="0"/>
              </a:spcBef>
              <a:spcAft>
                <a:spcPts val="0"/>
              </a:spcAft>
              <a:buNone/>
              <a:defRPr sz="2600">
                <a:solidFill>
                  <a:srgbClr val="B7B7B7"/>
                </a:solidFill>
                <a:latin typeface="Helvetica Neue"/>
                <a:ea typeface="Helvetica Neue"/>
                <a:cs typeface="Helvetica Neue"/>
                <a:sym typeface="Helvetica Neue"/>
              </a:defRPr>
            </a:lvl7pPr>
            <a:lvl8pPr lvl="7" rtl="0">
              <a:spcBef>
                <a:spcPts val="0"/>
              </a:spcBef>
              <a:spcAft>
                <a:spcPts val="0"/>
              </a:spcAft>
              <a:buNone/>
              <a:defRPr sz="2600">
                <a:solidFill>
                  <a:srgbClr val="B7B7B7"/>
                </a:solidFill>
                <a:latin typeface="Helvetica Neue"/>
                <a:ea typeface="Helvetica Neue"/>
                <a:cs typeface="Helvetica Neue"/>
                <a:sym typeface="Helvetica Neue"/>
              </a:defRPr>
            </a:lvl8pPr>
            <a:lvl9pPr lvl="8" rtl="0">
              <a:spcBef>
                <a:spcPts val="0"/>
              </a:spcBef>
              <a:spcAft>
                <a:spcPts val="0"/>
              </a:spcAft>
              <a:buNone/>
              <a:defRPr sz="2600">
                <a:solidFill>
                  <a:srgbClr val="B7B7B7"/>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Alternate">
  <p:cSld name="BLANK_1_1_1">
    <p:spTree>
      <p:nvGrpSpPr>
        <p:cNvPr id="21" name="Shape 21"/>
        <p:cNvGrpSpPr/>
        <p:nvPr/>
      </p:nvGrpSpPr>
      <p:grpSpPr>
        <a:xfrm>
          <a:off x="0" y="0"/>
          <a:ext cx="0" cy="0"/>
          <a:chOff x="0" y="0"/>
          <a:chExt cx="0" cy="0"/>
        </a:xfrm>
      </p:grpSpPr>
      <p:sp>
        <p:nvSpPr>
          <p:cNvPr id="22" name="Google Shape;22;p6"/>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 name="Google Shape;23;p6"/>
          <p:cNvSpPr txBox="1"/>
          <p:nvPr>
            <p:ph type="title"/>
          </p:nvPr>
        </p:nvSpPr>
        <p:spPr>
          <a:xfrm>
            <a:off x="1550100" y="2999192"/>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4" name="Google Shape;24;p6"/>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5" name="Google Shape;25;p6"/>
          <p:cNvPicPr preferRelativeResize="0"/>
          <p:nvPr/>
        </p:nvPicPr>
        <p:blipFill>
          <a:blip r:embed="rId2">
            <a:alphaModFix/>
          </a:blip>
          <a:stretch>
            <a:fillRect/>
          </a:stretch>
        </p:blipFill>
        <p:spPr>
          <a:xfrm>
            <a:off x="3497540" y="838479"/>
            <a:ext cx="2149026" cy="1914125"/>
          </a:xfrm>
          <a:prstGeom prst="rect">
            <a:avLst/>
          </a:prstGeom>
          <a:noFill/>
          <a:ln>
            <a:noFill/>
          </a:ln>
        </p:spPr>
      </p:pic>
      <p:cxnSp>
        <p:nvCxnSpPr>
          <p:cNvPr id="26" name="Google Shape;26;p6"/>
          <p:cNvCxnSpPr/>
          <p:nvPr/>
        </p:nvCxnSpPr>
        <p:spPr>
          <a:xfrm rot="10800000">
            <a:off x="4461900" y="2877300"/>
            <a:ext cx="2202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ed List">
  <p:cSld name="TITLE_AND_TWO_COLUMNS_1">
    <p:spTree>
      <p:nvGrpSpPr>
        <p:cNvPr id="283" name="Shape 283"/>
        <p:cNvGrpSpPr/>
        <p:nvPr/>
      </p:nvGrpSpPr>
      <p:grpSpPr>
        <a:xfrm>
          <a:off x="0" y="0"/>
          <a:ext cx="0" cy="0"/>
          <a:chOff x="0" y="0"/>
          <a:chExt cx="0" cy="0"/>
        </a:xfrm>
      </p:grpSpPr>
      <p:pic>
        <p:nvPicPr>
          <p:cNvPr id="284" name="Google Shape;284;p52"/>
          <p:cNvPicPr preferRelativeResize="0"/>
          <p:nvPr/>
        </p:nvPicPr>
        <p:blipFill rotWithShape="1">
          <a:blip r:embed="rId2">
            <a:alphaModFix/>
          </a:blip>
          <a:srcRect b="0" l="0" r="0" t="0"/>
          <a:stretch/>
        </p:blipFill>
        <p:spPr>
          <a:xfrm>
            <a:off x="228595" y="189760"/>
            <a:ext cx="679200" cy="679200"/>
          </a:xfrm>
          <a:prstGeom prst="rect">
            <a:avLst/>
          </a:prstGeom>
          <a:noFill/>
          <a:ln>
            <a:noFill/>
          </a:ln>
        </p:spPr>
      </p:pic>
      <p:sp>
        <p:nvSpPr>
          <p:cNvPr id="285" name="Google Shape;285;p52"/>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None/>
              <a:defRPr sz="2600">
                <a:latin typeface="Helvetica Neue"/>
                <a:ea typeface="Helvetica Neue"/>
                <a:cs typeface="Helvetica Neue"/>
                <a:sym typeface="Helvetica Neue"/>
              </a:defRPr>
            </a:lvl1pPr>
            <a:lvl2pPr lvl="1" rtl="0">
              <a:spcBef>
                <a:spcPts val="0"/>
              </a:spcBef>
              <a:spcAft>
                <a:spcPts val="0"/>
              </a:spcAft>
              <a:buNone/>
              <a:defRPr sz="2600">
                <a:solidFill>
                  <a:srgbClr val="B7B7B7"/>
                </a:solidFill>
                <a:latin typeface="Helvetica Neue"/>
                <a:ea typeface="Helvetica Neue"/>
                <a:cs typeface="Helvetica Neue"/>
                <a:sym typeface="Helvetica Neue"/>
              </a:defRPr>
            </a:lvl2pPr>
            <a:lvl3pPr lvl="2" rtl="0">
              <a:spcBef>
                <a:spcPts val="0"/>
              </a:spcBef>
              <a:spcAft>
                <a:spcPts val="0"/>
              </a:spcAft>
              <a:buNone/>
              <a:defRPr sz="2600">
                <a:solidFill>
                  <a:srgbClr val="B7B7B7"/>
                </a:solidFill>
                <a:latin typeface="Helvetica Neue"/>
                <a:ea typeface="Helvetica Neue"/>
                <a:cs typeface="Helvetica Neue"/>
                <a:sym typeface="Helvetica Neue"/>
              </a:defRPr>
            </a:lvl3pPr>
            <a:lvl4pPr lvl="3" rtl="0">
              <a:spcBef>
                <a:spcPts val="0"/>
              </a:spcBef>
              <a:spcAft>
                <a:spcPts val="0"/>
              </a:spcAft>
              <a:buNone/>
              <a:defRPr sz="2600">
                <a:solidFill>
                  <a:srgbClr val="B7B7B7"/>
                </a:solidFill>
                <a:latin typeface="Helvetica Neue"/>
                <a:ea typeface="Helvetica Neue"/>
                <a:cs typeface="Helvetica Neue"/>
                <a:sym typeface="Helvetica Neue"/>
              </a:defRPr>
            </a:lvl4pPr>
            <a:lvl5pPr lvl="4" rtl="0">
              <a:spcBef>
                <a:spcPts val="0"/>
              </a:spcBef>
              <a:spcAft>
                <a:spcPts val="0"/>
              </a:spcAft>
              <a:buNone/>
              <a:defRPr sz="2600">
                <a:solidFill>
                  <a:srgbClr val="B7B7B7"/>
                </a:solidFill>
                <a:latin typeface="Helvetica Neue"/>
                <a:ea typeface="Helvetica Neue"/>
                <a:cs typeface="Helvetica Neue"/>
                <a:sym typeface="Helvetica Neue"/>
              </a:defRPr>
            </a:lvl5pPr>
            <a:lvl6pPr lvl="5" rtl="0">
              <a:spcBef>
                <a:spcPts val="0"/>
              </a:spcBef>
              <a:spcAft>
                <a:spcPts val="0"/>
              </a:spcAft>
              <a:buNone/>
              <a:defRPr sz="2600">
                <a:solidFill>
                  <a:srgbClr val="B7B7B7"/>
                </a:solidFill>
                <a:latin typeface="Helvetica Neue"/>
                <a:ea typeface="Helvetica Neue"/>
                <a:cs typeface="Helvetica Neue"/>
                <a:sym typeface="Helvetica Neue"/>
              </a:defRPr>
            </a:lvl6pPr>
            <a:lvl7pPr lvl="6" rtl="0">
              <a:spcBef>
                <a:spcPts val="0"/>
              </a:spcBef>
              <a:spcAft>
                <a:spcPts val="0"/>
              </a:spcAft>
              <a:buNone/>
              <a:defRPr sz="2600">
                <a:solidFill>
                  <a:srgbClr val="B7B7B7"/>
                </a:solidFill>
                <a:latin typeface="Helvetica Neue"/>
                <a:ea typeface="Helvetica Neue"/>
                <a:cs typeface="Helvetica Neue"/>
                <a:sym typeface="Helvetica Neue"/>
              </a:defRPr>
            </a:lvl7pPr>
            <a:lvl8pPr lvl="7" rtl="0">
              <a:spcBef>
                <a:spcPts val="0"/>
              </a:spcBef>
              <a:spcAft>
                <a:spcPts val="0"/>
              </a:spcAft>
              <a:buNone/>
              <a:defRPr sz="2600">
                <a:solidFill>
                  <a:srgbClr val="B7B7B7"/>
                </a:solidFill>
                <a:latin typeface="Helvetica Neue"/>
                <a:ea typeface="Helvetica Neue"/>
                <a:cs typeface="Helvetica Neue"/>
                <a:sym typeface="Helvetica Neue"/>
              </a:defRPr>
            </a:lvl8pPr>
            <a:lvl9pPr lvl="8" rtl="0">
              <a:spcBef>
                <a:spcPts val="0"/>
              </a:spcBef>
              <a:spcAft>
                <a:spcPts val="0"/>
              </a:spcAft>
              <a:buNone/>
              <a:defRPr sz="2600">
                <a:solidFill>
                  <a:srgbClr val="B7B7B7"/>
                </a:solidFill>
                <a:latin typeface="Helvetica Neue"/>
                <a:ea typeface="Helvetica Neue"/>
                <a:cs typeface="Helvetica Neue"/>
                <a:sym typeface="Helvetica Neue"/>
              </a:defRPr>
            </a:lvl9pPr>
          </a:lstStyle>
          <a:p/>
        </p:txBody>
      </p:sp>
      <p:sp>
        <p:nvSpPr>
          <p:cNvPr id="286" name="Google Shape;286;p52"/>
          <p:cNvSpPr txBox="1"/>
          <p:nvPr>
            <p:ph idx="1" type="body"/>
          </p:nvPr>
        </p:nvSpPr>
        <p:spPr>
          <a:xfrm>
            <a:off x="838575" y="879956"/>
            <a:ext cx="7565100" cy="4016100"/>
          </a:xfrm>
          <a:prstGeom prst="rect">
            <a:avLst/>
          </a:prstGeom>
          <a:noFill/>
          <a:ln>
            <a:noFill/>
          </a:ln>
        </p:spPr>
        <p:txBody>
          <a:bodyPr anchorCtr="0" anchor="t" bIns="68575" lIns="68575" spcFirstLastPara="1" rIns="68575" wrap="square" tIns="68575">
            <a:noAutofit/>
          </a:bodyPr>
          <a:lstStyle>
            <a:lvl1pPr indent="-342900" lvl="0" marL="457200" rtl="0">
              <a:lnSpc>
                <a:spcPct val="150000"/>
              </a:lnSpc>
              <a:spcBef>
                <a:spcPts val="0"/>
              </a:spcBef>
              <a:spcAft>
                <a:spcPts val="0"/>
              </a:spcAft>
              <a:buClr>
                <a:srgbClr val="666666"/>
              </a:buClr>
              <a:buSzPts val="1800"/>
              <a:buFont typeface="Helvetica Neue"/>
              <a:buAutoNum type="arabicPeriod"/>
              <a:defRPr sz="1800">
                <a:solidFill>
                  <a:srgbClr val="666666"/>
                </a:solidFill>
                <a:latin typeface="Helvetica Neue"/>
                <a:ea typeface="Helvetica Neue"/>
                <a:cs typeface="Helvetica Neue"/>
                <a:sym typeface="Helvetica Neue"/>
              </a:defRPr>
            </a:lvl1pPr>
            <a:lvl2pPr indent="-342900" lvl="1" marL="914400" rtl="0">
              <a:lnSpc>
                <a:spcPct val="150000"/>
              </a:lnSpc>
              <a:spcBef>
                <a:spcPts val="0"/>
              </a:spcBef>
              <a:spcAft>
                <a:spcPts val="0"/>
              </a:spcAft>
              <a:buClr>
                <a:srgbClr val="666666"/>
              </a:buClr>
              <a:buSzPts val="1800"/>
              <a:buFont typeface="Helvetica Neue"/>
              <a:buAutoNum type="alphaLcPeriod"/>
              <a:defRPr sz="1800">
                <a:solidFill>
                  <a:srgbClr val="666666"/>
                </a:solidFill>
                <a:latin typeface="Helvetica Neue"/>
                <a:ea typeface="Helvetica Neue"/>
                <a:cs typeface="Helvetica Neue"/>
                <a:sym typeface="Helvetica Neue"/>
              </a:defRPr>
            </a:lvl2pPr>
            <a:lvl3pPr indent="-342900" lvl="2" marL="1371600" rtl="0">
              <a:lnSpc>
                <a:spcPct val="150000"/>
              </a:lnSpc>
              <a:spcBef>
                <a:spcPts val="0"/>
              </a:spcBef>
              <a:spcAft>
                <a:spcPts val="0"/>
              </a:spcAft>
              <a:buClr>
                <a:srgbClr val="666666"/>
              </a:buClr>
              <a:buSzPts val="1800"/>
              <a:buFont typeface="Helvetica Neue"/>
              <a:buAutoNum type="romanLcPeriod"/>
              <a:defRPr sz="1800">
                <a:solidFill>
                  <a:srgbClr val="666666"/>
                </a:solidFill>
                <a:latin typeface="Helvetica Neue"/>
                <a:ea typeface="Helvetica Neue"/>
                <a:cs typeface="Helvetica Neue"/>
                <a:sym typeface="Helvetica Neue"/>
              </a:defRPr>
            </a:lvl3pPr>
            <a:lvl4pPr indent="-342900" lvl="3" marL="1828800" rtl="0">
              <a:lnSpc>
                <a:spcPct val="150000"/>
              </a:lnSpc>
              <a:spcBef>
                <a:spcPts val="0"/>
              </a:spcBef>
              <a:spcAft>
                <a:spcPts val="0"/>
              </a:spcAft>
              <a:buClr>
                <a:srgbClr val="666666"/>
              </a:buClr>
              <a:buSzPts val="1800"/>
              <a:buFont typeface="Helvetica Neue"/>
              <a:buAutoNum type="arabicPeriod"/>
              <a:defRPr sz="1800">
                <a:solidFill>
                  <a:srgbClr val="666666"/>
                </a:solidFill>
                <a:latin typeface="Helvetica Neue"/>
                <a:ea typeface="Helvetica Neue"/>
                <a:cs typeface="Helvetica Neue"/>
                <a:sym typeface="Helvetica Neue"/>
              </a:defRPr>
            </a:lvl4pPr>
            <a:lvl5pPr indent="-342900" lvl="4" marL="2286000" rtl="0">
              <a:lnSpc>
                <a:spcPct val="150000"/>
              </a:lnSpc>
              <a:spcBef>
                <a:spcPts val="0"/>
              </a:spcBef>
              <a:spcAft>
                <a:spcPts val="0"/>
              </a:spcAft>
              <a:buClr>
                <a:srgbClr val="666666"/>
              </a:buClr>
              <a:buSzPts val="1800"/>
              <a:buFont typeface="Helvetica Neue"/>
              <a:buAutoNum type="alphaLcPeriod"/>
              <a:defRPr sz="1800">
                <a:solidFill>
                  <a:srgbClr val="666666"/>
                </a:solidFill>
                <a:latin typeface="Helvetica Neue"/>
                <a:ea typeface="Helvetica Neue"/>
                <a:cs typeface="Helvetica Neue"/>
                <a:sym typeface="Helvetica Neue"/>
              </a:defRPr>
            </a:lvl5pPr>
            <a:lvl6pPr indent="-342900" lvl="5" marL="2743200" rtl="0">
              <a:lnSpc>
                <a:spcPct val="150000"/>
              </a:lnSpc>
              <a:spcBef>
                <a:spcPts val="0"/>
              </a:spcBef>
              <a:spcAft>
                <a:spcPts val="0"/>
              </a:spcAft>
              <a:buClr>
                <a:srgbClr val="666666"/>
              </a:buClr>
              <a:buSzPts val="1800"/>
              <a:buFont typeface="Helvetica Neue"/>
              <a:buAutoNum type="romanLcPeriod"/>
              <a:defRPr sz="1800">
                <a:solidFill>
                  <a:srgbClr val="666666"/>
                </a:solidFill>
                <a:latin typeface="Helvetica Neue"/>
                <a:ea typeface="Helvetica Neue"/>
                <a:cs typeface="Helvetica Neue"/>
                <a:sym typeface="Helvetica Neue"/>
              </a:defRPr>
            </a:lvl6pPr>
            <a:lvl7pPr indent="-342900" lvl="6" marL="3200400" rtl="0">
              <a:lnSpc>
                <a:spcPct val="150000"/>
              </a:lnSpc>
              <a:spcBef>
                <a:spcPts val="0"/>
              </a:spcBef>
              <a:spcAft>
                <a:spcPts val="0"/>
              </a:spcAft>
              <a:buClr>
                <a:srgbClr val="666666"/>
              </a:buClr>
              <a:buSzPts val="1800"/>
              <a:buFont typeface="Helvetica Neue"/>
              <a:buAutoNum type="arabicPeriod"/>
              <a:defRPr sz="1800">
                <a:solidFill>
                  <a:srgbClr val="666666"/>
                </a:solidFill>
                <a:latin typeface="Helvetica Neue"/>
                <a:ea typeface="Helvetica Neue"/>
                <a:cs typeface="Helvetica Neue"/>
                <a:sym typeface="Helvetica Neue"/>
              </a:defRPr>
            </a:lvl7pPr>
            <a:lvl8pPr indent="-342900" lvl="7" marL="3657600" rtl="0">
              <a:lnSpc>
                <a:spcPct val="150000"/>
              </a:lnSpc>
              <a:spcBef>
                <a:spcPts val="0"/>
              </a:spcBef>
              <a:spcAft>
                <a:spcPts val="0"/>
              </a:spcAft>
              <a:buClr>
                <a:srgbClr val="666666"/>
              </a:buClr>
              <a:buSzPts val="1800"/>
              <a:buFont typeface="Helvetica Neue"/>
              <a:buAutoNum type="alphaLcPeriod"/>
              <a:defRPr sz="1800">
                <a:solidFill>
                  <a:srgbClr val="666666"/>
                </a:solidFill>
                <a:latin typeface="Helvetica Neue"/>
                <a:ea typeface="Helvetica Neue"/>
                <a:cs typeface="Helvetica Neue"/>
                <a:sym typeface="Helvetica Neue"/>
              </a:defRPr>
            </a:lvl8pPr>
            <a:lvl9pPr indent="-342900" lvl="8" marL="4114800" rtl="0">
              <a:lnSpc>
                <a:spcPct val="150000"/>
              </a:lnSpc>
              <a:spcBef>
                <a:spcPts val="0"/>
              </a:spcBef>
              <a:spcAft>
                <a:spcPts val="0"/>
              </a:spcAft>
              <a:buClr>
                <a:srgbClr val="666666"/>
              </a:buClr>
              <a:buSzPts val="1800"/>
              <a:buFont typeface="Helvetica Neue"/>
              <a:buAutoNum type="romanLcPeriod"/>
              <a:defRPr sz="1800">
                <a:solidFill>
                  <a:srgbClr val="666666"/>
                </a:solidFill>
                <a:latin typeface="Helvetica Neue"/>
                <a:ea typeface="Helvetica Neue"/>
                <a:cs typeface="Helvetica Neue"/>
                <a:sym typeface="Helvetica Neu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9" name="Shape 289"/>
        <p:cNvGrpSpPr/>
        <p:nvPr/>
      </p:nvGrpSpPr>
      <p:grpSpPr>
        <a:xfrm>
          <a:off x="0" y="0"/>
          <a:ext cx="0" cy="0"/>
          <a:chOff x="0" y="0"/>
          <a:chExt cx="0" cy="0"/>
        </a:xfrm>
      </p:grpSpPr>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p:cSld name="CUSTOM_6">
    <p:spTree>
      <p:nvGrpSpPr>
        <p:cNvPr id="290" name="Shape 290"/>
        <p:cNvGrpSpPr/>
        <p:nvPr/>
      </p:nvGrpSpPr>
      <p:grpSpPr>
        <a:xfrm>
          <a:off x="0" y="0"/>
          <a:ext cx="0" cy="0"/>
          <a:chOff x="0" y="0"/>
          <a:chExt cx="0" cy="0"/>
        </a:xfrm>
      </p:grpSpPr>
      <p:sp>
        <p:nvSpPr>
          <p:cNvPr id="291" name="Google Shape;291;p55"/>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Title">
  <p:cSld name="BLANK_1">
    <p:spTree>
      <p:nvGrpSpPr>
        <p:cNvPr id="292" name="Shape 292"/>
        <p:cNvGrpSpPr/>
        <p:nvPr/>
      </p:nvGrpSpPr>
      <p:grpSpPr>
        <a:xfrm>
          <a:off x="0" y="0"/>
          <a:ext cx="0" cy="0"/>
          <a:chOff x="0" y="0"/>
          <a:chExt cx="0" cy="0"/>
        </a:xfrm>
      </p:grpSpPr>
      <p:sp>
        <p:nvSpPr>
          <p:cNvPr id="293" name="Google Shape;293;p56"/>
          <p:cNvSpPr/>
          <p:nvPr/>
        </p:nvSpPr>
        <p:spPr>
          <a:xfrm flipH="1">
            <a:off x="75" y="-5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56"/>
          <p:cNvSpPr/>
          <p:nvPr/>
        </p:nvSpPr>
        <p:spPr>
          <a:xfrm>
            <a:off x="4566675" y="125"/>
            <a:ext cx="4566600" cy="5143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95" name="Google Shape;295;p56"/>
          <p:cNvSpPr txBox="1"/>
          <p:nvPr>
            <p:ph type="title"/>
          </p:nvPr>
        </p:nvSpPr>
        <p:spPr>
          <a:xfrm>
            <a:off x="310650" y="2993525"/>
            <a:ext cx="39456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pic>
        <p:nvPicPr>
          <p:cNvPr id="296" name="Google Shape;296;p56"/>
          <p:cNvPicPr preferRelativeResize="0"/>
          <p:nvPr/>
        </p:nvPicPr>
        <p:blipFill>
          <a:blip r:embed="rId2">
            <a:alphaModFix/>
          </a:blip>
          <a:stretch>
            <a:fillRect/>
          </a:stretch>
        </p:blipFill>
        <p:spPr>
          <a:xfrm>
            <a:off x="774787" y="1844212"/>
            <a:ext cx="3017324" cy="1149324"/>
          </a:xfrm>
          <a:prstGeom prst="rect">
            <a:avLst/>
          </a:prstGeom>
          <a:noFill/>
          <a:ln>
            <a:noFill/>
          </a:ln>
        </p:spPr>
      </p:pic>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p:cSld name="BLANK_1_1">
    <p:spTree>
      <p:nvGrpSpPr>
        <p:cNvPr id="297" name="Shape 297"/>
        <p:cNvGrpSpPr/>
        <p:nvPr/>
      </p:nvGrpSpPr>
      <p:grpSpPr>
        <a:xfrm>
          <a:off x="0" y="0"/>
          <a:ext cx="0" cy="0"/>
          <a:chOff x="0" y="0"/>
          <a:chExt cx="0" cy="0"/>
        </a:xfrm>
      </p:grpSpPr>
      <p:sp>
        <p:nvSpPr>
          <p:cNvPr id="298" name="Google Shape;298;p57"/>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9" name="Google Shape;299;p57"/>
          <p:cNvSpPr txBox="1"/>
          <p:nvPr>
            <p:ph type="title"/>
          </p:nvPr>
        </p:nvSpPr>
        <p:spPr>
          <a:xfrm>
            <a:off x="4018925" y="2116613"/>
            <a:ext cx="4476000" cy="6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cxnSp>
        <p:nvCxnSpPr>
          <p:cNvPr id="300" name="Google Shape;300;p57"/>
          <p:cNvCxnSpPr/>
          <p:nvPr/>
        </p:nvCxnSpPr>
        <p:spPr>
          <a:xfrm>
            <a:off x="3816300" y="2059500"/>
            <a:ext cx="0" cy="719700"/>
          </a:xfrm>
          <a:prstGeom prst="straightConnector1">
            <a:avLst/>
          </a:prstGeom>
          <a:noFill/>
          <a:ln cap="flat" cmpd="sng" w="9525">
            <a:solidFill>
              <a:srgbClr val="8E7CC3"/>
            </a:solidFill>
            <a:prstDash val="solid"/>
            <a:miter lim="800000"/>
            <a:headEnd len="sm" w="sm" type="none"/>
            <a:tailEnd len="sm" w="sm" type="none"/>
          </a:ln>
        </p:spPr>
      </p:cxnSp>
      <p:sp>
        <p:nvSpPr>
          <p:cNvPr id="301" name="Google Shape;301;p57"/>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02" name="Google Shape;302;p57"/>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Alternate">
  <p:cSld name="BLANK_1_1_1">
    <p:spTree>
      <p:nvGrpSpPr>
        <p:cNvPr id="303" name="Shape 303"/>
        <p:cNvGrpSpPr/>
        <p:nvPr/>
      </p:nvGrpSpPr>
      <p:grpSpPr>
        <a:xfrm>
          <a:off x="0" y="0"/>
          <a:ext cx="0" cy="0"/>
          <a:chOff x="0" y="0"/>
          <a:chExt cx="0" cy="0"/>
        </a:xfrm>
      </p:grpSpPr>
      <p:sp>
        <p:nvSpPr>
          <p:cNvPr id="304" name="Google Shape;304;p58"/>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58"/>
          <p:cNvSpPr txBox="1"/>
          <p:nvPr>
            <p:ph type="title"/>
          </p:nvPr>
        </p:nvSpPr>
        <p:spPr>
          <a:xfrm>
            <a:off x="1550100" y="2999192"/>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6" name="Google Shape;306;p58"/>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07" name="Google Shape;307;p58"/>
          <p:cNvPicPr preferRelativeResize="0"/>
          <p:nvPr/>
        </p:nvPicPr>
        <p:blipFill>
          <a:blip r:embed="rId2">
            <a:alphaModFix/>
          </a:blip>
          <a:stretch>
            <a:fillRect/>
          </a:stretch>
        </p:blipFill>
        <p:spPr>
          <a:xfrm>
            <a:off x="3497540" y="838479"/>
            <a:ext cx="2149026" cy="1914125"/>
          </a:xfrm>
          <a:prstGeom prst="rect">
            <a:avLst/>
          </a:prstGeom>
          <a:noFill/>
          <a:ln>
            <a:noFill/>
          </a:ln>
        </p:spPr>
      </p:pic>
      <p:cxnSp>
        <p:nvCxnSpPr>
          <p:cNvPr id="308" name="Google Shape;308;p58"/>
          <p:cNvCxnSpPr/>
          <p:nvPr/>
        </p:nvCxnSpPr>
        <p:spPr>
          <a:xfrm rot="10800000">
            <a:off x="4461900" y="2877300"/>
            <a:ext cx="2202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p:cSld name="BLANK_1_1_1_1">
    <p:spTree>
      <p:nvGrpSpPr>
        <p:cNvPr id="309" name="Shape 309"/>
        <p:cNvGrpSpPr/>
        <p:nvPr/>
      </p:nvGrpSpPr>
      <p:grpSpPr>
        <a:xfrm>
          <a:off x="0" y="0"/>
          <a:ext cx="0" cy="0"/>
          <a:chOff x="0" y="0"/>
          <a:chExt cx="0" cy="0"/>
        </a:xfrm>
      </p:grpSpPr>
      <p:sp>
        <p:nvSpPr>
          <p:cNvPr id="310" name="Google Shape;310;p59"/>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1" name="Google Shape;311;p59"/>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12" name="Google Shape;312;p59"/>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13" name="Google Shape;313;p59"/>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4" name="Google Shape;314;p59"/>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5" name="Google Shape;315;p59"/>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Alternate">
  <p:cSld name="BLANK_1_1_1_1_4">
    <p:spTree>
      <p:nvGrpSpPr>
        <p:cNvPr id="316" name="Shape 316"/>
        <p:cNvGrpSpPr/>
        <p:nvPr/>
      </p:nvGrpSpPr>
      <p:grpSpPr>
        <a:xfrm>
          <a:off x="0" y="0"/>
          <a:ext cx="0" cy="0"/>
          <a:chOff x="0" y="0"/>
          <a:chExt cx="0" cy="0"/>
        </a:xfrm>
      </p:grpSpPr>
      <p:sp>
        <p:nvSpPr>
          <p:cNvPr id="317" name="Google Shape;317;p60"/>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8" name="Google Shape;318;p60"/>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19" name="Google Shape;319;p60"/>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20" name="Google Shape;320;p60"/>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21" name="Google Shape;321;p60"/>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22" name="Google Shape;322;p60"/>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p:cSld name="BLANK_1_1_1_1_3">
    <p:spTree>
      <p:nvGrpSpPr>
        <p:cNvPr id="323" name="Shape 323"/>
        <p:cNvGrpSpPr/>
        <p:nvPr/>
      </p:nvGrpSpPr>
      <p:grpSpPr>
        <a:xfrm>
          <a:off x="0" y="0"/>
          <a:ext cx="0" cy="0"/>
          <a:chOff x="0" y="0"/>
          <a:chExt cx="0" cy="0"/>
        </a:xfrm>
      </p:grpSpPr>
      <p:sp>
        <p:nvSpPr>
          <p:cNvPr id="324" name="Google Shape;324;p61"/>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25" name="Google Shape;325;p61"/>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26" name="Google Shape;326;p61"/>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27" name="Google Shape;327;p61"/>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Alternate">
  <p:cSld name="BLANK_1_1_1_1_3_1">
    <p:spTree>
      <p:nvGrpSpPr>
        <p:cNvPr id="328" name="Shape 328"/>
        <p:cNvGrpSpPr/>
        <p:nvPr/>
      </p:nvGrpSpPr>
      <p:grpSpPr>
        <a:xfrm>
          <a:off x="0" y="0"/>
          <a:ext cx="0" cy="0"/>
          <a:chOff x="0" y="0"/>
          <a:chExt cx="0" cy="0"/>
        </a:xfrm>
      </p:grpSpPr>
      <p:sp>
        <p:nvSpPr>
          <p:cNvPr id="329" name="Google Shape;329;p62"/>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30" name="Google Shape;330;p62"/>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31" name="Google Shape;331;p62"/>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32" name="Google Shape;332;p62"/>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p:cSld name="BLANK_1_1_1_1">
    <p:spTree>
      <p:nvGrpSpPr>
        <p:cNvPr id="27" name="Shape 27"/>
        <p:cNvGrpSpPr/>
        <p:nvPr/>
      </p:nvGrpSpPr>
      <p:grpSpPr>
        <a:xfrm>
          <a:off x="0" y="0"/>
          <a:ext cx="0" cy="0"/>
          <a:chOff x="0" y="0"/>
          <a:chExt cx="0" cy="0"/>
        </a:xfrm>
      </p:grpSpPr>
      <p:sp>
        <p:nvSpPr>
          <p:cNvPr id="28" name="Google Shape;28;p7"/>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9" name="Google Shape;29;p7"/>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0" name="Google Shape;30;p7"/>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1" name="Google Shape;31;p7"/>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 name="Google Shape;32;p7"/>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 name="Google Shape;33;p7"/>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Blank">
  <p:cSld name="BLANK_1_1_1_1_3_1_1">
    <p:spTree>
      <p:nvGrpSpPr>
        <p:cNvPr id="333" name="Shape 333"/>
        <p:cNvGrpSpPr/>
        <p:nvPr/>
      </p:nvGrpSpPr>
      <p:grpSpPr>
        <a:xfrm>
          <a:off x="0" y="0"/>
          <a:ext cx="0" cy="0"/>
          <a:chOff x="0" y="0"/>
          <a:chExt cx="0" cy="0"/>
        </a:xfrm>
      </p:grpSpPr>
      <p:sp>
        <p:nvSpPr>
          <p:cNvPr id="334" name="Google Shape;334;p63"/>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35" name="Google Shape;335;p63"/>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36" name="Google Shape;336;p63"/>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p:cSld name="BLANK_1_1_1_1_2">
    <p:spTree>
      <p:nvGrpSpPr>
        <p:cNvPr id="337" name="Shape 337"/>
        <p:cNvGrpSpPr/>
        <p:nvPr/>
      </p:nvGrpSpPr>
      <p:grpSpPr>
        <a:xfrm>
          <a:off x="0" y="0"/>
          <a:ext cx="0" cy="0"/>
          <a:chOff x="0" y="0"/>
          <a:chExt cx="0" cy="0"/>
        </a:xfrm>
      </p:grpSpPr>
      <p:sp>
        <p:nvSpPr>
          <p:cNvPr id="338" name="Google Shape;338;p64"/>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9" name="Google Shape;339;p64"/>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40" name="Google Shape;340;p64"/>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41" name="Google Shape;341;p64"/>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42" name="Google Shape;342;p64"/>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43" name="Google Shape;343;p64"/>
          <p:cNvSpPr txBox="1"/>
          <p:nvPr>
            <p:ph idx="2"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cxnSp>
        <p:nvCxnSpPr>
          <p:cNvPr id="344" name="Google Shape;344;p64"/>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345" name="Google Shape;345;p64"/>
          <p:cNvSpPr txBox="1"/>
          <p:nvPr>
            <p:ph idx="3"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46" name="Google Shape;346;p64"/>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Alternate">
  <p:cSld name="BLANK_1_1_1_1_2_1">
    <p:spTree>
      <p:nvGrpSpPr>
        <p:cNvPr id="347" name="Shape 347"/>
        <p:cNvGrpSpPr/>
        <p:nvPr/>
      </p:nvGrpSpPr>
      <p:grpSpPr>
        <a:xfrm>
          <a:off x="0" y="0"/>
          <a:ext cx="0" cy="0"/>
          <a:chOff x="0" y="0"/>
          <a:chExt cx="0" cy="0"/>
        </a:xfrm>
      </p:grpSpPr>
      <p:sp>
        <p:nvSpPr>
          <p:cNvPr id="348" name="Google Shape;348;p65"/>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49" name="Google Shape;349;p65"/>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50" name="Google Shape;350;p65"/>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51" name="Google Shape;351;p65"/>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52" name="Google Shape;352;p65"/>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cxnSp>
        <p:nvCxnSpPr>
          <p:cNvPr id="353" name="Google Shape;353;p65"/>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354" name="Google Shape;354;p65"/>
          <p:cNvSpPr txBox="1"/>
          <p:nvPr>
            <p:ph idx="2"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55" name="Google Shape;355;p65"/>
          <p:cNvSpPr txBox="1"/>
          <p:nvPr>
            <p:ph idx="3"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
        <p:nvSpPr>
          <p:cNvPr id="356" name="Google Shape;356;p65"/>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p:cSld name="CUSTOM_5">
    <p:spTree>
      <p:nvGrpSpPr>
        <p:cNvPr id="357" name="Shape 357"/>
        <p:cNvGrpSpPr/>
        <p:nvPr/>
      </p:nvGrpSpPr>
      <p:grpSpPr>
        <a:xfrm>
          <a:off x="0" y="0"/>
          <a:ext cx="0" cy="0"/>
          <a:chOff x="0" y="0"/>
          <a:chExt cx="0" cy="0"/>
        </a:xfrm>
      </p:grpSpPr>
      <p:sp>
        <p:nvSpPr>
          <p:cNvPr id="358" name="Google Shape;358;p66"/>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59" name="Google Shape;359;p66"/>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60" name="Google Shape;360;p66"/>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61" name="Google Shape;361;p66"/>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2" name="Google Shape;362;p66"/>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sz="1400">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Alternate">
  <p:cSld name="CUSTOM_5_1">
    <p:spTree>
      <p:nvGrpSpPr>
        <p:cNvPr id="363" name="Shape 363"/>
        <p:cNvGrpSpPr/>
        <p:nvPr/>
      </p:nvGrpSpPr>
      <p:grpSpPr>
        <a:xfrm>
          <a:off x="0" y="0"/>
          <a:ext cx="0" cy="0"/>
          <a:chOff x="0" y="0"/>
          <a:chExt cx="0" cy="0"/>
        </a:xfrm>
      </p:grpSpPr>
      <p:sp>
        <p:nvSpPr>
          <p:cNvPr id="364" name="Google Shape;364;p67"/>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65" name="Google Shape;365;p67"/>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66" name="Google Shape;366;p67"/>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67" name="Google Shape;367;p67"/>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8" name="Google Shape;368;p67"/>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sz="1400">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p:cSld name="CUSTOM">
    <p:spTree>
      <p:nvGrpSpPr>
        <p:cNvPr id="369" name="Shape 369"/>
        <p:cNvGrpSpPr/>
        <p:nvPr/>
      </p:nvGrpSpPr>
      <p:grpSpPr>
        <a:xfrm>
          <a:off x="0" y="0"/>
          <a:ext cx="0" cy="0"/>
          <a:chOff x="0" y="0"/>
          <a:chExt cx="0" cy="0"/>
        </a:xfrm>
      </p:grpSpPr>
      <p:sp>
        <p:nvSpPr>
          <p:cNvPr id="370" name="Google Shape;370;p68"/>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71" name="Google Shape;371;p68"/>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372" name="Google Shape;372;p68"/>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3" name="Google Shape;373;p68"/>
          <p:cNvSpPr txBox="1"/>
          <p:nvPr>
            <p:ph idx="1" type="body"/>
          </p:nvPr>
        </p:nvSpPr>
        <p:spPr>
          <a:xfrm>
            <a:off x="304800" y="976575"/>
            <a:ext cx="80706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2 Column">
  <p:cSld name="CUSTOM_1">
    <p:spTree>
      <p:nvGrpSpPr>
        <p:cNvPr id="374" name="Shape 374"/>
        <p:cNvGrpSpPr/>
        <p:nvPr/>
      </p:nvGrpSpPr>
      <p:grpSpPr>
        <a:xfrm>
          <a:off x="0" y="0"/>
          <a:ext cx="0" cy="0"/>
          <a:chOff x="0" y="0"/>
          <a:chExt cx="0" cy="0"/>
        </a:xfrm>
      </p:grpSpPr>
      <p:sp>
        <p:nvSpPr>
          <p:cNvPr id="375" name="Google Shape;375;p69"/>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76" name="Google Shape;376;p69"/>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377" name="Google Shape;377;p69"/>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8" name="Google Shape;378;p69"/>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
        <p:nvSpPr>
          <p:cNvPr id="379" name="Google Shape;379;p69"/>
          <p:cNvSpPr txBox="1"/>
          <p:nvPr>
            <p:ph idx="2"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Left">
  <p:cSld name="CUSTOM_1_2">
    <p:spTree>
      <p:nvGrpSpPr>
        <p:cNvPr id="380" name="Shape 380"/>
        <p:cNvGrpSpPr/>
        <p:nvPr/>
      </p:nvGrpSpPr>
      <p:grpSpPr>
        <a:xfrm>
          <a:off x="0" y="0"/>
          <a:ext cx="0" cy="0"/>
          <a:chOff x="0" y="0"/>
          <a:chExt cx="0" cy="0"/>
        </a:xfrm>
      </p:grpSpPr>
      <p:sp>
        <p:nvSpPr>
          <p:cNvPr id="381" name="Google Shape;381;p70"/>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82" name="Google Shape;382;p70"/>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383" name="Google Shape;383;p70"/>
          <p:cNvSpPr txBox="1"/>
          <p:nvPr>
            <p:ph type="title"/>
          </p:nvPr>
        </p:nvSpPr>
        <p:spPr>
          <a:xfrm>
            <a:off x="304800" y="168850"/>
            <a:ext cx="76179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84" name="Google Shape;384;p70"/>
          <p:cNvSpPr txBox="1"/>
          <p:nvPr>
            <p:ph idx="1"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2 Column, Image Right">
  <p:cSld name="CUSTOM_1_1">
    <p:spTree>
      <p:nvGrpSpPr>
        <p:cNvPr id="385" name="Shape 385"/>
        <p:cNvGrpSpPr/>
        <p:nvPr/>
      </p:nvGrpSpPr>
      <p:grpSpPr>
        <a:xfrm>
          <a:off x="0" y="0"/>
          <a:ext cx="0" cy="0"/>
          <a:chOff x="0" y="0"/>
          <a:chExt cx="0" cy="0"/>
        </a:xfrm>
      </p:grpSpPr>
      <p:sp>
        <p:nvSpPr>
          <p:cNvPr id="386" name="Google Shape;386;p71"/>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87" name="Google Shape;387;p71"/>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388" name="Google Shape;388;p71"/>
          <p:cNvSpPr txBox="1"/>
          <p:nvPr>
            <p:ph type="title"/>
          </p:nvPr>
        </p:nvSpPr>
        <p:spPr>
          <a:xfrm>
            <a:off x="304800" y="168850"/>
            <a:ext cx="76386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89" name="Google Shape;389;p71"/>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sz="1400">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Blank">
  <p:cSld name="CUSTOM_1_1_1">
    <p:spTree>
      <p:nvGrpSpPr>
        <p:cNvPr id="390" name="Shape 390"/>
        <p:cNvGrpSpPr/>
        <p:nvPr/>
      </p:nvGrpSpPr>
      <p:grpSpPr>
        <a:xfrm>
          <a:off x="0" y="0"/>
          <a:ext cx="0" cy="0"/>
          <a:chOff x="0" y="0"/>
          <a:chExt cx="0" cy="0"/>
        </a:xfrm>
      </p:grpSpPr>
      <p:sp>
        <p:nvSpPr>
          <p:cNvPr id="391" name="Google Shape;391;p72"/>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92" name="Google Shape;392;p72"/>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393" name="Google Shape;393;p72"/>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Alternate">
  <p:cSld name="BLANK_1_1_1_1_4">
    <p:spTree>
      <p:nvGrpSpPr>
        <p:cNvPr id="34" name="Shape 34"/>
        <p:cNvGrpSpPr/>
        <p:nvPr/>
      </p:nvGrpSpPr>
      <p:grpSpPr>
        <a:xfrm>
          <a:off x="0" y="0"/>
          <a:ext cx="0" cy="0"/>
          <a:chOff x="0" y="0"/>
          <a:chExt cx="0" cy="0"/>
        </a:xfrm>
      </p:grpSpPr>
      <p:sp>
        <p:nvSpPr>
          <p:cNvPr id="35" name="Google Shape;35;p8"/>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6" name="Google Shape;36;p8"/>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37" name="Google Shape;37;p8"/>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38" name="Google Shape;38;p8"/>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8"/>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8"/>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2">
    <p:spTree>
      <p:nvGrpSpPr>
        <p:cNvPr id="394" name="Shape 394"/>
        <p:cNvGrpSpPr/>
        <p:nvPr/>
      </p:nvGrpSpPr>
      <p:grpSpPr>
        <a:xfrm>
          <a:off x="0" y="0"/>
          <a:ext cx="0" cy="0"/>
          <a:chOff x="0" y="0"/>
          <a:chExt cx="0" cy="0"/>
        </a:xfrm>
      </p:grpSpPr>
      <p:sp>
        <p:nvSpPr>
          <p:cNvPr id="395" name="Google Shape;395;p73"/>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6" name="Google Shape;396;p73"/>
          <p:cNvSpPr/>
          <p:nvPr/>
        </p:nvSpPr>
        <p:spPr>
          <a:xfrm>
            <a:off x="1" y="0"/>
            <a:ext cx="79800" cy="804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7" name="Google Shape;397;p73"/>
          <p:cNvSpPr/>
          <p:nvPr/>
        </p:nvSpPr>
        <p:spPr>
          <a:xfrm>
            <a:off x="1" y="804847"/>
            <a:ext cx="79800" cy="16083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8" name="Google Shape;398;p73"/>
          <p:cNvSpPr/>
          <p:nvPr/>
        </p:nvSpPr>
        <p:spPr>
          <a:xfrm>
            <a:off x="1" y="2413887"/>
            <a:ext cx="79800" cy="27297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399" name="Google Shape;399;p73"/>
          <p:cNvPicPr preferRelativeResize="0"/>
          <p:nvPr/>
        </p:nvPicPr>
        <p:blipFill>
          <a:blip r:embed="rId2">
            <a:alphaModFix/>
          </a:blip>
          <a:stretch>
            <a:fillRect/>
          </a:stretch>
        </p:blipFill>
        <p:spPr>
          <a:xfrm>
            <a:off x="1018331" y="804847"/>
            <a:ext cx="693244" cy="638486"/>
          </a:xfrm>
          <a:prstGeom prst="rect">
            <a:avLst/>
          </a:prstGeom>
          <a:noFill/>
          <a:ln>
            <a:noFill/>
          </a:ln>
        </p:spPr>
      </p:pic>
      <p:sp>
        <p:nvSpPr>
          <p:cNvPr id="400" name="Google Shape;400;p73"/>
          <p:cNvSpPr txBox="1"/>
          <p:nvPr>
            <p:ph type="title"/>
          </p:nvPr>
        </p:nvSpPr>
        <p:spPr>
          <a:xfrm>
            <a:off x="939600" y="1965500"/>
            <a:ext cx="6983100" cy="382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cxnSp>
        <p:nvCxnSpPr>
          <p:cNvPr id="401" name="Google Shape;401;p73"/>
          <p:cNvCxnSpPr/>
          <p:nvPr/>
        </p:nvCxnSpPr>
        <p:spPr>
          <a:xfrm rot="10800000">
            <a:off x="1018275" y="1736875"/>
            <a:ext cx="6945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lternate">
  <p:cSld name="CUSTOM_3">
    <p:spTree>
      <p:nvGrpSpPr>
        <p:cNvPr id="402" name="Shape 402"/>
        <p:cNvGrpSpPr/>
        <p:nvPr/>
      </p:nvGrpSpPr>
      <p:grpSpPr>
        <a:xfrm>
          <a:off x="0" y="0"/>
          <a:ext cx="0" cy="0"/>
          <a:chOff x="0" y="0"/>
          <a:chExt cx="0" cy="0"/>
        </a:xfrm>
      </p:grpSpPr>
      <p:sp>
        <p:nvSpPr>
          <p:cNvPr id="403" name="Google Shape;403;p74"/>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404" name="Google Shape;404;p74"/>
          <p:cNvPicPr preferRelativeResize="0"/>
          <p:nvPr/>
        </p:nvPicPr>
        <p:blipFill>
          <a:blip r:embed="rId2">
            <a:alphaModFix/>
          </a:blip>
          <a:stretch>
            <a:fillRect/>
          </a:stretch>
        </p:blipFill>
        <p:spPr>
          <a:xfrm>
            <a:off x="4225378" y="1621841"/>
            <a:ext cx="693244" cy="638486"/>
          </a:xfrm>
          <a:prstGeom prst="rect">
            <a:avLst/>
          </a:prstGeom>
          <a:noFill/>
          <a:ln>
            <a:noFill/>
          </a:ln>
        </p:spPr>
      </p:pic>
      <p:sp>
        <p:nvSpPr>
          <p:cNvPr id="405" name="Google Shape;405;p74"/>
          <p:cNvSpPr txBox="1"/>
          <p:nvPr>
            <p:ph type="title"/>
          </p:nvPr>
        </p:nvSpPr>
        <p:spPr>
          <a:xfrm>
            <a:off x="1550100" y="2724550"/>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rgbClr val="FFFFFF"/>
                </a:solidFill>
                <a:latin typeface="Lato"/>
                <a:ea typeface="Lato"/>
                <a:cs typeface="Lato"/>
                <a:sym typeface="Lato"/>
              </a:defRPr>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cxnSp>
        <p:nvCxnSpPr>
          <p:cNvPr id="406" name="Google Shape;406;p74"/>
          <p:cNvCxnSpPr/>
          <p:nvPr/>
        </p:nvCxnSpPr>
        <p:spPr>
          <a:xfrm rot="10800000">
            <a:off x="4461900" y="2630283"/>
            <a:ext cx="220200" cy="0"/>
          </a:xfrm>
          <a:prstGeom prst="straightConnector1">
            <a:avLst/>
          </a:prstGeom>
          <a:noFill/>
          <a:ln cap="flat" cmpd="sng" w="9525">
            <a:solidFill>
              <a:srgbClr val="8E7CC3"/>
            </a:solidFill>
            <a:prstDash val="solid"/>
            <a:miter lim="800000"/>
            <a:headEnd len="sm" w="sm" type="none"/>
            <a:tailEnd len="sm" w="sm" type="none"/>
          </a:ln>
        </p:spPr>
      </p:cxnSp>
      <p:sp>
        <p:nvSpPr>
          <p:cNvPr id="407" name="Google Shape;407;p74"/>
          <p:cNvSpPr/>
          <p:nvPr/>
        </p:nvSpPr>
        <p:spPr>
          <a:xfrm rot="5400000">
            <a:off x="8322605" y="4322150"/>
            <a:ext cx="78900" cy="1563900"/>
          </a:xfrm>
          <a:prstGeom prst="rect">
            <a:avLst/>
          </a:prstGeom>
          <a:solidFill>
            <a:srgbClr val="E65327"/>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8" name="Google Shape;408;p74"/>
          <p:cNvSpPr/>
          <p:nvPr/>
        </p:nvSpPr>
        <p:spPr>
          <a:xfrm rot="5400000">
            <a:off x="6009600" y="3559549"/>
            <a:ext cx="79200" cy="3089400"/>
          </a:xfrm>
          <a:prstGeom prst="rect">
            <a:avLst/>
          </a:prstGeom>
          <a:solidFill>
            <a:srgbClr val="FC6D2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9" name="Google Shape;409;p74"/>
          <p:cNvSpPr/>
          <p:nvPr/>
        </p:nvSpPr>
        <p:spPr>
          <a:xfrm rot="5400000">
            <a:off x="2211970" y="2852600"/>
            <a:ext cx="78900" cy="4503000"/>
          </a:xfrm>
          <a:prstGeom prst="rect">
            <a:avLst/>
          </a:prstGeom>
          <a:solidFill>
            <a:srgbClr val="FCA120"/>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_4">
    <p:spTree>
      <p:nvGrpSpPr>
        <p:cNvPr id="410" name="Shape 410"/>
        <p:cNvGrpSpPr/>
        <p:nvPr/>
      </p:nvGrpSpPr>
      <p:grpSpPr>
        <a:xfrm>
          <a:off x="0" y="0"/>
          <a:ext cx="0" cy="0"/>
          <a:chOff x="0" y="0"/>
          <a:chExt cx="0" cy="0"/>
        </a:xfrm>
      </p:grpSpPr>
      <p:sp>
        <p:nvSpPr>
          <p:cNvPr id="411" name="Google Shape;411;p75"/>
          <p:cNvSpPr/>
          <p:nvPr/>
        </p:nvSpPr>
        <p:spPr>
          <a:xfrm flipH="1">
            <a:off x="0" y="0"/>
            <a:ext cx="9144000" cy="241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412" name="Google Shape;412;p75"/>
          <p:cNvCxnSpPr/>
          <p:nvPr/>
        </p:nvCxnSpPr>
        <p:spPr>
          <a:xfrm rot="10800000">
            <a:off x="3809971" y="1007696"/>
            <a:ext cx="0" cy="987300"/>
          </a:xfrm>
          <a:prstGeom prst="straightConnector1">
            <a:avLst/>
          </a:prstGeom>
          <a:noFill/>
          <a:ln cap="flat" cmpd="sng" w="9525">
            <a:solidFill>
              <a:srgbClr val="FFFFFF"/>
            </a:solidFill>
            <a:prstDash val="solid"/>
            <a:miter lim="800000"/>
            <a:headEnd len="sm" w="sm" type="none"/>
            <a:tailEnd len="sm" w="sm" type="none"/>
          </a:ln>
        </p:spPr>
      </p:cxnSp>
      <p:pic>
        <p:nvPicPr>
          <p:cNvPr descr="Asset 15@150x.png" id="413" name="Google Shape;413;p75"/>
          <p:cNvPicPr preferRelativeResize="0"/>
          <p:nvPr/>
        </p:nvPicPr>
        <p:blipFill>
          <a:blip r:embed="rId2">
            <a:alphaModFix/>
          </a:blip>
          <a:stretch>
            <a:fillRect/>
          </a:stretch>
        </p:blipFill>
        <p:spPr>
          <a:xfrm>
            <a:off x="609611" y="429215"/>
            <a:ext cx="389200" cy="358463"/>
          </a:xfrm>
          <a:prstGeom prst="rect">
            <a:avLst/>
          </a:prstGeom>
          <a:noFill/>
          <a:ln>
            <a:noFill/>
          </a:ln>
        </p:spPr>
      </p:pic>
      <p:sp>
        <p:nvSpPr>
          <p:cNvPr id="414" name="Google Shape;414;p75"/>
          <p:cNvSpPr txBox="1"/>
          <p:nvPr>
            <p:ph type="title"/>
          </p:nvPr>
        </p:nvSpPr>
        <p:spPr>
          <a:xfrm>
            <a:off x="496575" y="854650"/>
            <a:ext cx="2884500" cy="1140300"/>
          </a:xfrm>
          <a:prstGeom prst="rect">
            <a:avLst/>
          </a:prstGeom>
          <a:noFill/>
          <a:ln>
            <a:noFill/>
          </a:ln>
        </p:spPr>
        <p:txBody>
          <a:bodyPr anchorCtr="0" anchor="ctr" bIns="91425" lIns="91425" spcFirstLastPara="1" rIns="91425" wrap="square" tIns="91425">
            <a:noAutofit/>
          </a:bodyPr>
          <a:lstStyle>
            <a:lvl1pPr lvl="0" rtl="0">
              <a:lnSpc>
                <a:spcPct val="115000"/>
              </a:lnSpc>
              <a:spcBef>
                <a:spcPts val="0"/>
              </a:spcBef>
              <a:spcAft>
                <a:spcPts val="0"/>
              </a:spcAft>
              <a:buNone/>
              <a:defRPr b="1" sz="2400">
                <a:solidFill>
                  <a:srgbClr val="FCA120"/>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415" name="Google Shape;415;p75"/>
          <p:cNvSpPr txBox="1"/>
          <p:nvPr>
            <p:ph idx="1" type="body"/>
          </p:nvPr>
        </p:nvSpPr>
        <p:spPr>
          <a:xfrm>
            <a:off x="4238875" y="854650"/>
            <a:ext cx="4426200" cy="1140300"/>
          </a:xfrm>
          <a:prstGeom prst="rect">
            <a:avLst/>
          </a:prstGeom>
          <a:noFill/>
          <a:ln>
            <a:noFill/>
          </a:ln>
        </p:spPr>
        <p:txBody>
          <a:bodyPr anchorCtr="0" anchor="ctr" bIns="91425" lIns="91425" spcFirstLastPara="1" rIns="91425" wrap="square" tIns="91425">
            <a:noAutofit/>
          </a:bodyPr>
          <a:lstStyle>
            <a:lvl1pPr indent="-317500" lvl="0" marL="457200" rtl="0">
              <a:lnSpc>
                <a:spcPct val="115000"/>
              </a:lnSpc>
              <a:spcBef>
                <a:spcPts val="0"/>
              </a:spcBef>
              <a:spcAft>
                <a:spcPts val="0"/>
              </a:spcAft>
              <a:buClr>
                <a:srgbClr val="F3F3F3"/>
              </a:buClr>
              <a:buSzPts val="1400"/>
              <a:buFont typeface="Source Sans Pro"/>
              <a:buChar char="●"/>
              <a:defRPr sz="1400">
                <a:solidFill>
                  <a:srgbClr val="F3F3F3"/>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3F3F3"/>
              </a:buClr>
              <a:buSzPts val="1200"/>
              <a:buFont typeface="Source Sans Pro"/>
              <a:buChar char="○"/>
              <a:defRPr sz="1200">
                <a:solidFill>
                  <a:srgbClr val="F3F3F3"/>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3F3F3"/>
              </a:buClr>
              <a:buSzPts val="1000"/>
              <a:buFont typeface="Source Sans Pro"/>
              <a:buChar char="■"/>
              <a:defRPr sz="1000">
                <a:solidFill>
                  <a:srgbClr val="F3F3F3"/>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3F3F3"/>
              </a:buClr>
              <a:buSzPts val="900"/>
              <a:buFont typeface="Source Sans Pro"/>
              <a:buChar char="■"/>
              <a:defRPr sz="900">
                <a:solidFill>
                  <a:srgbClr val="F3F3F3"/>
                </a:solidFill>
                <a:latin typeface="Source Sans Pro"/>
                <a:ea typeface="Source Sans Pro"/>
                <a:cs typeface="Source Sans Pro"/>
                <a:sym typeface="Source Sans Pro"/>
              </a:defRPr>
            </a:lvl9pPr>
          </a:lstStyle>
          <a:p/>
        </p:txBody>
      </p:sp>
      <p:sp>
        <p:nvSpPr>
          <p:cNvPr id="416" name="Google Shape;416;p75"/>
          <p:cNvSpPr txBox="1"/>
          <p:nvPr>
            <p:ph idx="2" type="subTitle"/>
          </p:nvPr>
        </p:nvSpPr>
        <p:spPr>
          <a:xfrm>
            <a:off x="1269200" y="286771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417" name="Google Shape;417;p75"/>
          <p:cNvSpPr txBox="1"/>
          <p:nvPr>
            <p:ph idx="3" type="subTitle"/>
          </p:nvPr>
        </p:nvSpPr>
        <p:spPr>
          <a:xfrm>
            <a:off x="1269200" y="3603463"/>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
        <p:nvSpPr>
          <p:cNvPr id="418" name="Google Shape;418;p75"/>
          <p:cNvSpPr txBox="1"/>
          <p:nvPr>
            <p:ph idx="4" type="subTitle"/>
          </p:nvPr>
        </p:nvSpPr>
        <p:spPr>
          <a:xfrm>
            <a:off x="1269200" y="4339225"/>
            <a:ext cx="3510900" cy="309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1pPr>
            <a:lvl2pPr lvl="1"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2pPr>
            <a:lvl3pPr lvl="2"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3pPr>
            <a:lvl4pPr lvl="3"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4pPr>
            <a:lvl5pPr lvl="4"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5pPr>
            <a:lvl6pPr lvl="5"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6pPr>
            <a:lvl7pPr lvl="6"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7pPr>
            <a:lvl8pPr lvl="7"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8pPr>
            <a:lvl9pPr lvl="8" rtl="0">
              <a:spcBef>
                <a:spcPts val="0"/>
              </a:spcBef>
              <a:spcAft>
                <a:spcPts val="0"/>
              </a:spcAft>
              <a:buNone/>
              <a:defRPr sz="2400">
                <a:solidFill>
                  <a:srgbClr val="30353E"/>
                </a:solidFill>
                <a:latin typeface="Source Sans Pro Light"/>
                <a:ea typeface="Source Sans Pro Light"/>
                <a:cs typeface="Source Sans Pro Light"/>
                <a:sym typeface="Source Sans Pro Light"/>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secHead">
  <p:cSld name="SECTION_HEADER">
    <p:spTree>
      <p:nvGrpSpPr>
        <p:cNvPr id="419" name="Shape 419"/>
        <p:cNvGrpSpPr/>
        <p:nvPr/>
      </p:nvGrpSpPr>
      <p:grpSpPr>
        <a:xfrm>
          <a:off x="0" y="0"/>
          <a:ext cx="0" cy="0"/>
          <a:chOff x="0" y="0"/>
          <a:chExt cx="0" cy="0"/>
        </a:xfrm>
      </p:grpSpPr>
      <p:pic>
        <p:nvPicPr>
          <p:cNvPr descr="Artboard 2.png" id="420" name="Google Shape;420;p76"/>
          <p:cNvPicPr preferRelativeResize="0"/>
          <p:nvPr/>
        </p:nvPicPr>
        <p:blipFill rotWithShape="1">
          <a:blip r:embed="rId2">
            <a:alphaModFix/>
          </a:blip>
          <a:srcRect b="0" l="0" r="0" t="0"/>
          <a:stretch/>
        </p:blipFill>
        <p:spPr>
          <a:xfrm>
            <a:off x="2621756" y="1679194"/>
            <a:ext cx="3900488" cy="1371600"/>
          </a:xfrm>
          <a:prstGeom prst="rect">
            <a:avLst/>
          </a:prstGeom>
          <a:noFill/>
          <a:ln>
            <a:noFill/>
          </a:ln>
        </p:spPr>
      </p:pic>
      <p:sp>
        <p:nvSpPr>
          <p:cNvPr id="421" name="Google Shape;421;p76"/>
          <p:cNvSpPr txBox="1"/>
          <p:nvPr>
            <p:ph type="title"/>
          </p:nvPr>
        </p:nvSpPr>
        <p:spPr>
          <a:xfrm>
            <a:off x="636075" y="3350625"/>
            <a:ext cx="7872000" cy="9522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Clr>
                <a:srgbClr val="B7B7B7"/>
              </a:buClr>
              <a:buSzPts val="2600"/>
              <a:buFont typeface="Source Sans Pro Light"/>
              <a:buNone/>
              <a:defRPr i="0" sz="2600" u="none" cap="none" strike="noStrike">
                <a:solidFill>
                  <a:srgbClr val="B7B7B7"/>
                </a:solidFill>
                <a:latin typeface="Source Sans Pro Light"/>
                <a:ea typeface="Source Sans Pro Light"/>
                <a:cs typeface="Source Sans Pro Light"/>
                <a:sym typeface="Source Sans Pro Light"/>
              </a:defRPr>
            </a:lvl1pPr>
            <a:lvl2pPr indent="0" lvl="1" rtl="0">
              <a:spcBef>
                <a:spcPts val="0"/>
              </a:spcBef>
              <a:spcAft>
                <a:spcPts val="0"/>
              </a:spcAft>
              <a:buSzPts val="1400"/>
              <a:buFont typeface="Arial"/>
              <a:buNone/>
              <a:defRPr sz="1400"/>
            </a:lvl2pPr>
            <a:lvl3pPr indent="0" lvl="2" rtl="0">
              <a:spcBef>
                <a:spcPts val="0"/>
              </a:spcBef>
              <a:spcAft>
                <a:spcPts val="0"/>
              </a:spcAft>
              <a:buSzPts val="1400"/>
              <a:buFont typeface="Arial"/>
              <a:buNone/>
              <a:defRPr sz="1400"/>
            </a:lvl3pPr>
            <a:lvl4pPr indent="0" lvl="3" rtl="0">
              <a:spcBef>
                <a:spcPts val="0"/>
              </a:spcBef>
              <a:spcAft>
                <a:spcPts val="0"/>
              </a:spcAft>
              <a:buSzPts val="1400"/>
              <a:buFont typeface="Arial"/>
              <a:buNone/>
              <a:defRPr sz="1400"/>
            </a:lvl4pPr>
            <a:lvl5pPr indent="0" lvl="4" rtl="0">
              <a:spcBef>
                <a:spcPts val="0"/>
              </a:spcBef>
              <a:spcAft>
                <a:spcPts val="0"/>
              </a:spcAft>
              <a:buSzPts val="1400"/>
              <a:buFont typeface="Arial"/>
              <a:buNone/>
              <a:defRPr sz="1400"/>
            </a:lvl5pPr>
            <a:lvl6pPr indent="0" lvl="5" rtl="0">
              <a:spcBef>
                <a:spcPts val="0"/>
              </a:spcBef>
              <a:spcAft>
                <a:spcPts val="0"/>
              </a:spcAft>
              <a:buSzPts val="1400"/>
              <a:buFont typeface="Arial"/>
              <a:buNone/>
              <a:defRPr sz="1400"/>
            </a:lvl6pPr>
            <a:lvl7pPr indent="0" lvl="6" rtl="0">
              <a:spcBef>
                <a:spcPts val="0"/>
              </a:spcBef>
              <a:spcAft>
                <a:spcPts val="0"/>
              </a:spcAft>
              <a:buSzPts val="1400"/>
              <a:buFont typeface="Arial"/>
              <a:buNone/>
              <a:defRPr sz="1400"/>
            </a:lvl7pPr>
            <a:lvl8pPr indent="0" lvl="7" rtl="0">
              <a:spcBef>
                <a:spcPts val="0"/>
              </a:spcBef>
              <a:spcAft>
                <a:spcPts val="0"/>
              </a:spcAft>
              <a:buSzPts val="1400"/>
              <a:buFont typeface="Arial"/>
              <a:buNone/>
              <a:defRPr sz="1400"/>
            </a:lvl8pPr>
            <a:lvl9pPr indent="0" lvl="8" rtl="0">
              <a:spcBef>
                <a:spcPts val="0"/>
              </a:spcBef>
              <a:spcAft>
                <a:spcPts val="0"/>
              </a:spcAft>
              <a:buSzPts val="1400"/>
              <a:buFont typeface="Arial"/>
              <a:buNone/>
              <a:defRPr sz="14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ig text and image">
  <p:cSld name="1_Big text and image">
    <p:spTree>
      <p:nvGrpSpPr>
        <p:cNvPr id="422" name="Shape 422"/>
        <p:cNvGrpSpPr/>
        <p:nvPr/>
      </p:nvGrpSpPr>
      <p:grpSpPr>
        <a:xfrm>
          <a:off x="0" y="0"/>
          <a:ext cx="0" cy="0"/>
          <a:chOff x="0" y="0"/>
          <a:chExt cx="0" cy="0"/>
        </a:xfrm>
      </p:grpSpPr>
      <p:sp>
        <p:nvSpPr>
          <p:cNvPr id="423" name="Google Shape;423;p77"/>
          <p:cNvSpPr/>
          <p:nvPr>
            <p:ph idx="2" type="pic"/>
          </p:nvPr>
        </p:nvSpPr>
        <p:spPr>
          <a:xfrm>
            <a:off x="0" y="0"/>
            <a:ext cx="9144000" cy="51435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24" name="Google Shape;424;p77"/>
          <p:cNvSpPr txBox="1"/>
          <p:nvPr>
            <p:ph type="title"/>
          </p:nvPr>
        </p:nvSpPr>
        <p:spPr>
          <a:xfrm>
            <a:off x="903804" y="229452"/>
            <a:ext cx="7998000" cy="598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Source Sans Pro Light"/>
              <a:buNone/>
              <a:defRPr i="0" sz="2400" u="none" cap="none" strike="noStrike">
                <a:solidFill>
                  <a:srgbClr val="FFFFFF"/>
                </a:solidFill>
                <a:latin typeface="Source Sans Pro Light"/>
                <a:ea typeface="Source Sans Pro Light"/>
                <a:cs typeface="Source Sans Pro Light"/>
                <a:sym typeface="Source Sans Pro Light"/>
              </a:defRPr>
            </a:lvl1pPr>
            <a:lvl2pPr indent="0" lvl="1" rtl="0">
              <a:spcBef>
                <a:spcPts val="0"/>
              </a:spcBef>
              <a:spcAft>
                <a:spcPts val="0"/>
              </a:spcAft>
              <a:buSzPts val="1100"/>
              <a:buFont typeface="Source Sans Pro"/>
              <a:buNone/>
              <a:defRPr sz="1400">
                <a:latin typeface="Source Sans Pro"/>
                <a:ea typeface="Source Sans Pro"/>
                <a:cs typeface="Source Sans Pro"/>
                <a:sym typeface="Source Sans Pro"/>
              </a:defRPr>
            </a:lvl2pPr>
            <a:lvl3pPr indent="0" lvl="2" rtl="0">
              <a:spcBef>
                <a:spcPts val="0"/>
              </a:spcBef>
              <a:spcAft>
                <a:spcPts val="0"/>
              </a:spcAft>
              <a:buSzPts val="1100"/>
              <a:buFont typeface="Source Sans Pro"/>
              <a:buNone/>
              <a:defRPr sz="1400">
                <a:latin typeface="Source Sans Pro"/>
                <a:ea typeface="Source Sans Pro"/>
                <a:cs typeface="Source Sans Pro"/>
                <a:sym typeface="Source Sans Pro"/>
              </a:defRPr>
            </a:lvl3pPr>
            <a:lvl4pPr indent="0" lvl="3" rtl="0">
              <a:spcBef>
                <a:spcPts val="0"/>
              </a:spcBef>
              <a:spcAft>
                <a:spcPts val="0"/>
              </a:spcAft>
              <a:buSzPts val="1100"/>
              <a:buFont typeface="Source Sans Pro"/>
              <a:buNone/>
              <a:defRPr sz="1400">
                <a:latin typeface="Source Sans Pro"/>
                <a:ea typeface="Source Sans Pro"/>
                <a:cs typeface="Source Sans Pro"/>
                <a:sym typeface="Source Sans Pro"/>
              </a:defRPr>
            </a:lvl4pPr>
            <a:lvl5pPr indent="0" lvl="4" rtl="0">
              <a:spcBef>
                <a:spcPts val="0"/>
              </a:spcBef>
              <a:spcAft>
                <a:spcPts val="0"/>
              </a:spcAft>
              <a:buSzPts val="1100"/>
              <a:buFont typeface="Source Sans Pro"/>
              <a:buNone/>
              <a:defRPr sz="1400">
                <a:latin typeface="Source Sans Pro"/>
                <a:ea typeface="Source Sans Pro"/>
                <a:cs typeface="Source Sans Pro"/>
                <a:sym typeface="Source Sans Pro"/>
              </a:defRPr>
            </a:lvl5pPr>
            <a:lvl6pPr indent="0" lvl="5" rtl="0">
              <a:spcBef>
                <a:spcPts val="0"/>
              </a:spcBef>
              <a:spcAft>
                <a:spcPts val="0"/>
              </a:spcAft>
              <a:buSzPts val="1100"/>
              <a:buFont typeface="Source Sans Pro"/>
              <a:buNone/>
              <a:defRPr sz="1400">
                <a:latin typeface="Source Sans Pro"/>
                <a:ea typeface="Source Sans Pro"/>
                <a:cs typeface="Source Sans Pro"/>
                <a:sym typeface="Source Sans Pro"/>
              </a:defRPr>
            </a:lvl6pPr>
            <a:lvl7pPr indent="0" lvl="6" rtl="0">
              <a:spcBef>
                <a:spcPts val="0"/>
              </a:spcBef>
              <a:spcAft>
                <a:spcPts val="0"/>
              </a:spcAft>
              <a:buSzPts val="1100"/>
              <a:buFont typeface="Source Sans Pro"/>
              <a:buNone/>
              <a:defRPr sz="1400">
                <a:latin typeface="Source Sans Pro"/>
                <a:ea typeface="Source Sans Pro"/>
                <a:cs typeface="Source Sans Pro"/>
                <a:sym typeface="Source Sans Pro"/>
              </a:defRPr>
            </a:lvl7pPr>
            <a:lvl8pPr indent="0" lvl="7" rtl="0">
              <a:spcBef>
                <a:spcPts val="0"/>
              </a:spcBef>
              <a:spcAft>
                <a:spcPts val="0"/>
              </a:spcAft>
              <a:buSzPts val="1100"/>
              <a:buFont typeface="Source Sans Pro"/>
              <a:buNone/>
              <a:defRPr sz="1400">
                <a:latin typeface="Source Sans Pro"/>
                <a:ea typeface="Source Sans Pro"/>
                <a:cs typeface="Source Sans Pro"/>
                <a:sym typeface="Source Sans Pro"/>
              </a:defRPr>
            </a:lvl8pPr>
            <a:lvl9pPr indent="0" lvl="8" rtl="0">
              <a:spcBef>
                <a:spcPts val="0"/>
              </a:spcBef>
              <a:spcAft>
                <a:spcPts val="0"/>
              </a:spcAft>
              <a:buSzPts val="1100"/>
              <a:buFont typeface="Source Sans Pro"/>
              <a:buNone/>
              <a:defRPr sz="1400">
                <a:latin typeface="Source Sans Pro"/>
                <a:ea typeface="Source Sans Pro"/>
                <a:cs typeface="Source Sans Pro"/>
                <a:sym typeface="Source Sans Pro"/>
              </a:defRPr>
            </a:lvl9pPr>
          </a:lstStyle>
          <a:p/>
        </p:txBody>
      </p:sp>
      <p:pic>
        <p:nvPicPr>
          <p:cNvPr id="425" name="Google Shape;425;p77"/>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26" name="Google Shape;426;p77"/>
          <p:cNvSpPr txBox="1"/>
          <p:nvPr>
            <p:ph idx="1" type="body"/>
          </p:nvPr>
        </p:nvSpPr>
        <p:spPr>
          <a:xfrm>
            <a:off x="286545" y="1328143"/>
            <a:ext cx="8571000" cy="2487000"/>
          </a:xfrm>
          <a:prstGeom prst="rect">
            <a:avLst/>
          </a:prstGeom>
          <a:noFill/>
          <a:ln>
            <a:noFill/>
          </a:ln>
        </p:spPr>
        <p:txBody>
          <a:bodyPr anchorCtr="0" anchor="ctr" bIns="68575" lIns="68575" spcFirstLastPara="1" rIns="68575" wrap="square" tIns="68575">
            <a:noAutofit/>
          </a:bodyPr>
          <a:lstStyle>
            <a:lvl1pPr indent="-228600" lvl="0" marL="457200" marR="0" rtl="0" algn="l">
              <a:lnSpc>
                <a:spcPct val="100000"/>
              </a:lnSpc>
              <a:spcBef>
                <a:spcPts val="0"/>
              </a:spcBef>
              <a:spcAft>
                <a:spcPts val="0"/>
              </a:spcAft>
              <a:buClr>
                <a:srgbClr val="FFFFFF"/>
              </a:buClr>
              <a:buSzPts val="3000"/>
              <a:buFont typeface="Source Sans Pro"/>
              <a:buNone/>
              <a:defRPr i="0" sz="3000" u="none" cap="none" strike="noStrike">
                <a:solidFill>
                  <a:srgbClr val="FFFFFF"/>
                </a:solidFill>
                <a:latin typeface="Source Sans Pro"/>
                <a:ea typeface="Source Sans Pro"/>
                <a:cs typeface="Source Sans Pro"/>
                <a:sym typeface="Source Sans Pro"/>
              </a:defRPr>
            </a:lvl1pPr>
            <a:lvl2pPr indent="-228600" lvl="1" marL="9144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background 3">
  <p:cSld name="BLANK_2">
    <p:spTree>
      <p:nvGrpSpPr>
        <p:cNvPr id="427" name="Shape 427"/>
        <p:cNvGrpSpPr/>
        <p:nvPr/>
      </p:nvGrpSpPr>
      <p:grpSpPr>
        <a:xfrm>
          <a:off x="0" y="0"/>
          <a:ext cx="0" cy="0"/>
          <a:chOff x="0" y="0"/>
          <a:chExt cx="0" cy="0"/>
        </a:xfrm>
      </p:grpSpPr>
      <p:sp>
        <p:nvSpPr>
          <p:cNvPr id="428" name="Google Shape;428;p78"/>
          <p:cNvSpPr/>
          <p:nvPr/>
        </p:nvSpPr>
        <p:spPr>
          <a:xfrm>
            <a:off x="0" y="0"/>
            <a:ext cx="9144000" cy="5143500"/>
          </a:xfrm>
          <a:prstGeom prst="rect">
            <a:avLst/>
          </a:prstGeom>
          <a:solidFill>
            <a:schemeClr val="accent6"/>
          </a:solidFill>
          <a:ln>
            <a:noFill/>
          </a:ln>
          <a:effectLst>
            <a:outerShdw blurRad="40000" rotWithShape="0" dir="5400000" dist="23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Helvetica Neue"/>
              <a:ea typeface="Helvetica Neue"/>
              <a:cs typeface="Helvetica Neue"/>
              <a:sym typeface="Helvetica Neue"/>
            </a:endParaRPr>
          </a:p>
        </p:txBody>
      </p:sp>
      <p:pic>
        <p:nvPicPr>
          <p:cNvPr id="429" name="Google Shape;429;p78"/>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30" name="Google Shape;430;p78"/>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Source Sans Pro"/>
              <a:buNone/>
              <a:defRPr i="0" sz="2400" u="none" cap="none" strike="noStrike">
                <a:solidFill>
                  <a:srgbClr val="FFFFFF"/>
                </a:solidFill>
                <a:latin typeface="Source Sans Pro"/>
                <a:ea typeface="Source Sans Pro"/>
                <a:cs typeface="Source Sans Pro"/>
                <a:sym typeface="Source Sans Pro"/>
              </a:defRPr>
            </a:lvl1pPr>
            <a:lvl2pPr indent="0" lvl="1"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2pPr>
            <a:lvl3pPr indent="0" lvl="2"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3pPr>
            <a:lvl4pPr indent="0" lvl="3"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4pPr>
            <a:lvl5pPr indent="0" lvl="4"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5pPr>
            <a:lvl6pPr indent="0" lvl="5"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6pPr>
            <a:lvl7pPr indent="0" lvl="6"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7pPr>
            <a:lvl8pPr indent="0" lvl="7"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8pPr>
            <a:lvl9pPr indent="0" lvl="8"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background">
  <p:cSld name="Simple background">
    <p:spTree>
      <p:nvGrpSpPr>
        <p:cNvPr id="431" name="Shape 431"/>
        <p:cNvGrpSpPr/>
        <p:nvPr/>
      </p:nvGrpSpPr>
      <p:grpSpPr>
        <a:xfrm>
          <a:off x="0" y="0"/>
          <a:ext cx="0" cy="0"/>
          <a:chOff x="0" y="0"/>
          <a:chExt cx="0" cy="0"/>
        </a:xfrm>
      </p:grpSpPr>
      <p:sp>
        <p:nvSpPr>
          <p:cNvPr id="432" name="Google Shape;432;p79"/>
          <p:cNvSpPr/>
          <p:nvPr/>
        </p:nvSpPr>
        <p:spPr>
          <a:xfrm>
            <a:off x="0" y="0"/>
            <a:ext cx="9144000" cy="5143500"/>
          </a:xfrm>
          <a:prstGeom prst="rect">
            <a:avLst/>
          </a:prstGeom>
          <a:solidFill>
            <a:schemeClr val="accent6"/>
          </a:solidFill>
          <a:ln>
            <a:noFill/>
          </a:ln>
          <a:effectLst>
            <a:outerShdw blurRad="40000" rotWithShape="0" dir="5400000" dist="23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Helvetica Neue"/>
              <a:ea typeface="Helvetica Neue"/>
              <a:cs typeface="Helvetica Neue"/>
              <a:sym typeface="Helvetica Neue"/>
            </a:endParaRPr>
          </a:p>
        </p:txBody>
      </p:sp>
      <p:pic>
        <p:nvPicPr>
          <p:cNvPr id="433" name="Google Shape;433;p79"/>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34" name="Google Shape;434;p79"/>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Helvetica Neue"/>
              <a:buNone/>
              <a:defRPr b="0" i="0" sz="2400" u="none" cap="none" strike="noStrike">
                <a:solidFill>
                  <a:srgbClr val="FFFFFF"/>
                </a:solidFill>
                <a:latin typeface="Helvetica Neue"/>
                <a:ea typeface="Helvetica Neue"/>
                <a:cs typeface="Helvetica Neue"/>
                <a:sym typeface="Helvetica Neue"/>
              </a:defRPr>
            </a:lvl1pPr>
            <a:lvl2pPr indent="0" lvl="1"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2pPr>
            <a:lvl3pPr indent="0" lvl="2"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3pPr>
            <a:lvl4pPr indent="0" lvl="3"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4pPr>
            <a:lvl5pPr indent="0" lvl="4"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5pPr>
            <a:lvl6pPr indent="0" lvl="5"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6pPr>
            <a:lvl7pPr indent="0" lvl="6"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7pPr>
            <a:lvl8pPr indent="0" lvl="7"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8pPr>
            <a:lvl9pPr indent="0" lvl="8"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9pPr>
          </a:lstStyle>
          <a:p/>
        </p:txBody>
      </p:sp>
      <p:sp>
        <p:nvSpPr>
          <p:cNvPr id="435" name="Google Shape;435;p79"/>
          <p:cNvSpPr txBox="1"/>
          <p:nvPr>
            <p:ph idx="1" type="body"/>
          </p:nvPr>
        </p:nvSpPr>
        <p:spPr>
          <a:xfrm>
            <a:off x="838574" y="1459042"/>
            <a:ext cx="7988700" cy="34368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100000"/>
              </a:lnSpc>
              <a:spcBef>
                <a:spcPts val="0"/>
              </a:spcBef>
              <a:spcAft>
                <a:spcPts val="0"/>
              </a:spcAft>
              <a:buClr>
                <a:srgbClr val="FFFFFF"/>
              </a:buClr>
              <a:buSzPts val="1800"/>
              <a:buFont typeface="Source Sans Pro"/>
              <a:buNone/>
              <a:defRPr i="0" sz="1800" u="none" cap="none" strike="noStrike">
                <a:solidFill>
                  <a:srgbClr val="FFFFFF"/>
                </a:solidFill>
                <a:latin typeface="Source Sans Pro"/>
                <a:ea typeface="Source Sans Pro"/>
                <a:cs typeface="Source Sans Pro"/>
                <a:sym typeface="Source Sans Pro"/>
              </a:defRPr>
            </a:lvl1pPr>
            <a:lvl2pPr indent="-342900" lvl="1" marL="914400" marR="0" rtl="0" algn="l">
              <a:lnSpc>
                <a:spcPct val="150000"/>
              </a:lnSpc>
              <a:spcBef>
                <a:spcPts val="0"/>
              </a:spcBef>
              <a:spcAft>
                <a:spcPts val="0"/>
              </a:spcAft>
              <a:buClr>
                <a:srgbClr val="FFFFFF"/>
              </a:buClr>
              <a:buSzPts val="1800"/>
              <a:buFont typeface="Source Sans Pro"/>
              <a:buAutoNum type="alphaLcPeriod"/>
              <a:defRPr i="0" sz="1800" u="none" cap="none" strike="noStrike">
                <a:solidFill>
                  <a:srgbClr val="FFFFFF"/>
                </a:solidFill>
                <a:latin typeface="Source Sans Pro"/>
                <a:ea typeface="Source Sans Pro"/>
                <a:cs typeface="Source Sans Pro"/>
                <a:sym typeface="Source Sans Pro"/>
              </a:defRPr>
            </a:lvl2pPr>
            <a:lvl3pPr indent="-342900" lvl="2" marL="1371600" marR="0" rtl="0" algn="l">
              <a:lnSpc>
                <a:spcPct val="150000"/>
              </a:lnSpc>
              <a:spcBef>
                <a:spcPts val="0"/>
              </a:spcBef>
              <a:spcAft>
                <a:spcPts val="0"/>
              </a:spcAft>
              <a:buClr>
                <a:srgbClr val="FFFFFF"/>
              </a:buClr>
              <a:buSzPts val="1800"/>
              <a:buFont typeface="Source Sans Pro"/>
              <a:buAutoNum type="romanLcPeriod"/>
              <a:defRPr i="0" sz="1800" u="none" cap="none" strike="noStrike">
                <a:solidFill>
                  <a:srgbClr val="FFFFFF"/>
                </a:solidFill>
                <a:latin typeface="Source Sans Pro"/>
                <a:ea typeface="Source Sans Pro"/>
                <a:cs typeface="Source Sans Pro"/>
                <a:sym typeface="Source Sans Pro"/>
              </a:defRPr>
            </a:lvl3pPr>
            <a:lvl4pPr indent="-342900" lvl="3" marL="1828800" marR="0" rtl="0" algn="l">
              <a:lnSpc>
                <a:spcPct val="150000"/>
              </a:lnSpc>
              <a:spcBef>
                <a:spcPts val="0"/>
              </a:spcBef>
              <a:spcAft>
                <a:spcPts val="0"/>
              </a:spcAft>
              <a:buClr>
                <a:srgbClr val="FFFFFF"/>
              </a:buClr>
              <a:buSzPts val="1800"/>
              <a:buFont typeface="Source Sans Pro"/>
              <a:buAutoNum type="arabicPeriod"/>
              <a:defRPr i="0" sz="1800" u="none" cap="none" strike="noStrike">
                <a:solidFill>
                  <a:srgbClr val="FFFFFF"/>
                </a:solidFill>
                <a:latin typeface="Source Sans Pro"/>
                <a:ea typeface="Source Sans Pro"/>
                <a:cs typeface="Source Sans Pro"/>
                <a:sym typeface="Source Sans Pro"/>
              </a:defRPr>
            </a:lvl4pPr>
            <a:lvl5pPr indent="-342900" lvl="4" marL="2286000" marR="0" rtl="0" algn="l">
              <a:lnSpc>
                <a:spcPct val="150000"/>
              </a:lnSpc>
              <a:spcBef>
                <a:spcPts val="0"/>
              </a:spcBef>
              <a:spcAft>
                <a:spcPts val="0"/>
              </a:spcAft>
              <a:buClr>
                <a:srgbClr val="FFFFFF"/>
              </a:buClr>
              <a:buSzPts val="1800"/>
              <a:buFont typeface="Source Sans Pro"/>
              <a:buAutoNum type="alphaLcPeriod"/>
              <a:defRPr i="0" sz="1800" u="none" cap="none" strike="noStrike">
                <a:solidFill>
                  <a:srgbClr val="FFFFFF"/>
                </a:solidFill>
                <a:latin typeface="Source Sans Pro"/>
                <a:ea typeface="Source Sans Pro"/>
                <a:cs typeface="Source Sans Pro"/>
                <a:sym typeface="Source Sans Pro"/>
              </a:defRPr>
            </a:lvl5pPr>
            <a:lvl6pPr indent="-342900" lvl="5" marL="2743200" marR="0" rtl="0" algn="l">
              <a:lnSpc>
                <a:spcPct val="150000"/>
              </a:lnSpc>
              <a:spcBef>
                <a:spcPts val="0"/>
              </a:spcBef>
              <a:spcAft>
                <a:spcPts val="0"/>
              </a:spcAft>
              <a:buClr>
                <a:srgbClr val="FFFFFF"/>
              </a:buClr>
              <a:buSzPts val="1800"/>
              <a:buFont typeface="Source Sans Pro"/>
              <a:buAutoNum type="romanLcPeriod"/>
              <a:defRPr i="0" sz="1800" u="none" cap="none" strike="noStrike">
                <a:solidFill>
                  <a:srgbClr val="FFFFFF"/>
                </a:solidFill>
                <a:latin typeface="Source Sans Pro"/>
                <a:ea typeface="Source Sans Pro"/>
                <a:cs typeface="Source Sans Pro"/>
                <a:sym typeface="Source Sans Pro"/>
              </a:defRPr>
            </a:lvl6pPr>
            <a:lvl7pPr indent="-342900" lvl="6" marL="3200400" marR="0" rtl="0" algn="l">
              <a:lnSpc>
                <a:spcPct val="150000"/>
              </a:lnSpc>
              <a:spcBef>
                <a:spcPts val="0"/>
              </a:spcBef>
              <a:spcAft>
                <a:spcPts val="0"/>
              </a:spcAft>
              <a:buClr>
                <a:srgbClr val="FFFFFF"/>
              </a:buClr>
              <a:buSzPts val="1800"/>
              <a:buFont typeface="Source Sans Pro"/>
              <a:buAutoNum type="arabicPeriod"/>
              <a:defRPr i="0" sz="1800" u="none" cap="none" strike="noStrike">
                <a:solidFill>
                  <a:srgbClr val="FFFFFF"/>
                </a:solidFill>
                <a:latin typeface="Source Sans Pro"/>
                <a:ea typeface="Source Sans Pro"/>
                <a:cs typeface="Source Sans Pro"/>
                <a:sym typeface="Source Sans Pro"/>
              </a:defRPr>
            </a:lvl7pPr>
            <a:lvl8pPr indent="-342900" lvl="7" marL="3657600" marR="0" rtl="0" algn="l">
              <a:lnSpc>
                <a:spcPct val="150000"/>
              </a:lnSpc>
              <a:spcBef>
                <a:spcPts val="0"/>
              </a:spcBef>
              <a:spcAft>
                <a:spcPts val="0"/>
              </a:spcAft>
              <a:buClr>
                <a:srgbClr val="FFFFFF"/>
              </a:buClr>
              <a:buSzPts val="1800"/>
              <a:buFont typeface="Source Sans Pro"/>
              <a:buAutoNum type="alphaLcPeriod"/>
              <a:defRPr i="0" sz="1800" u="none" cap="none" strike="noStrike">
                <a:solidFill>
                  <a:srgbClr val="FFFFFF"/>
                </a:solidFill>
                <a:latin typeface="Source Sans Pro"/>
                <a:ea typeface="Source Sans Pro"/>
                <a:cs typeface="Source Sans Pro"/>
                <a:sym typeface="Source Sans Pro"/>
              </a:defRPr>
            </a:lvl8pPr>
            <a:lvl9pPr indent="-342900" lvl="8" marL="4114800" marR="0" rtl="0" algn="l">
              <a:lnSpc>
                <a:spcPct val="150000"/>
              </a:lnSpc>
              <a:spcBef>
                <a:spcPts val="0"/>
              </a:spcBef>
              <a:spcAft>
                <a:spcPts val="0"/>
              </a:spcAft>
              <a:buClr>
                <a:srgbClr val="FFFFFF"/>
              </a:buClr>
              <a:buSzPts val="1800"/>
              <a:buFont typeface="Source Sans Pro"/>
              <a:buAutoNum type="romanLcPeriod"/>
              <a:defRPr i="0" sz="1800" u="none" cap="none" strike="noStrike">
                <a:solidFill>
                  <a:srgbClr val="FFFFFF"/>
                </a:solidFill>
                <a:latin typeface="Source Sans Pro"/>
                <a:ea typeface="Source Sans Pro"/>
                <a:cs typeface="Source Sans Pro"/>
                <a:sym typeface="Source Sans Pro"/>
              </a:defRPr>
            </a:lvl9pPr>
          </a:lstStyle>
          <a:p/>
        </p:txBody>
      </p:sp>
      <p:sp>
        <p:nvSpPr>
          <p:cNvPr id="436" name="Google Shape;436;p79"/>
          <p:cNvSpPr txBox="1"/>
          <p:nvPr>
            <p:ph idx="2" type="body"/>
          </p:nvPr>
        </p:nvSpPr>
        <p:spPr>
          <a:xfrm>
            <a:off x="908447" y="702836"/>
            <a:ext cx="7918800" cy="3327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Clr>
                <a:schemeClr val="accent1"/>
              </a:buClr>
              <a:buSzPts val="1500"/>
              <a:buFont typeface="Source Sans Pro"/>
              <a:buNone/>
              <a:defRPr i="0" sz="1500" u="none" cap="none" strike="noStrike">
                <a:solidFill>
                  <a:schemeClr val="accent1"/>
                </a:solidFill>
                <a:latin typeface="Source Sans Pro"/>
                <a:ea typeface="Source Sans Pro"/>
                <a:cs typeface="Source Sans Pro"/>
                <a:sym typeface="Source Sans Pro"/>
              </a:defRPr>
            </a:lvl1pPr>
            <a:lvl2pPr indent="-228600" lvl="1" marL="914400" marR="0" rtl="0" algn="l">
              <a:lnSpc>
                <a:spcPct val="100000"/>
              </a:lnSpc>
              <a:spcBef>
                <a:spcPts val="0"/>
              </a:spcBef>
              <a:spcAft>
                <a:spcPts val="0"/>
              </a:spcAft>
              <a:buClr>
                <a:srgbClr val="FFFFFF"/>
              </a:buClr>
              <a:buSzPts val="1800"/>
              <a:buFont typeface="Source Sans Pro"/>
              <a:buNone/>
              <a:defRPr i="0" sz="1800" u="none" cap="none" strike="noStrike">
                <a:solidFill>
                  <a:srgbClr val="FFFFFF"/>
                </a:solidFill>
                <a:latin typeface="Source Sans Pro"/>
                <a:ea typeface="Source Sans Pro"/>
                <a:cs typeface="Source Sans Pro"/>
                <a:sym typeface="Source Sans Pro"/>
              </a:defRPr>
            </a:lvl2pPr>
            <a:lvl3pPr indent="-228600" lvl="2" marL="1371600" marR="0" rtl="0" algn="l">
              <a:lnSpc>
                <a:spcPct val="100000"/>
              </a:lnSpc>
              <a:spcBef>
                <a:spcPts val="0"/>
              </a:spcBef>
              <a:spcAft>
                <a:spcPts val="0"/>
              </a:spcAft>
              <a:buClr>
                <a:srgbClr val="FFFFFF"/>
              </a:buClr>
              <a:buSzPts val="1800"/>
              <a:buFont typeface="Source Sans Pro"/>
              <a:buNone/>
              <a:defRPr i="0" sz="1800" u="none" cap="none" strike="noStrike">
                <a:solidFill>
                  <a:srgbClr val="FFFFFF"/>
                </a:solidFill>
                <a:latin typeface="Source Sans Pro"/>
                <a:ea typeface="Source Sans Pro"/>
                <a:cs typeface="Source Sans Pro"/>
                <a:sym typeface="Source Sans Pro"/>
              </a:defRPr>
            </a:lvl3pPr>
            <a:lvl4pPr indent="-228600" lvl="3" marL="1828800" marR="0" rtl="0" algn="l">
              <a:lnSpc>
                <a:spcPct val="100000"/>
              </a:lnSpc>
              <a:spcBef>
                <a:spcPts val="0"/>
              </a:spcBef>
              <a:spcAft>
                <a:spcPts val="0"/>
              </a:spcAft>
              <a:buClr>
                <a:srgbClr val="FFFFFF"/>
              </a:buClr>
              <a:buSzPts val="1800"/>
              <a:buFont typeface="Source Sans Pro"/>
              <a:buNone/>
              <a:defRPr i="0" sz="1800" u="none" cap="none" strike="noStrike">
                <a:solidFill>
                  <a:srgbClr val="FFFFFF"/>
                </a:solidFill>
                <a:latin typeface="Source Sans Pro"/>
                <a:ea typeface="Source Sans Pro"/>
                <a:cs typeface="Source Sans Pro"/>
                <a:sym typeface="Source Sans Pro"/>
              </a:defRPr>
            </a:lvl4pPr>
            <a:lvl5pPr indent="-228600" lvl="4" marL="2286000" marR="0" rtl="0" algn="l">
              <a:lnSpc>
                <a:spcPct val="100000"/>
              </a:lnSpc>
              <a:spcBef>
                <a:spcPts val="0"/>
              </a:spcBef>
              <a:spcAft>
                <a:spcPts val="0"/>
              </a:spcAft>
              <a:buClr>
                <a:srgbClr val="FFFFFF"/>
              </a:buClr>
              <a:buSzPts val="1800"/>
              <a:buFont typeface="Source Sans Pro"/>
              <a:buNone/>
              <a:defRPr i="0" sz="1800" u="none" cap="none" strike="noStrike">
                <a:solidFill>
                  <a:srgbClr val="FFFFFF"/>
                </a:solidFill>
                <a:latin typeface="Source Sans Pro"/>
                <a:ea typeface="Source Sans Pro"/>
                <a:cs typeface="Source Sans Pro"/>
                <a:sym typeface="Source Sans Pro"/>
              </a:defRPr>
            </a:lvl5pPr>
            <a:lvl6pPr indent="-228600" lvl="5" marL="27432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100000"/>
              </a:lnSpc>
              <a:spcBef>
                <a:spcPts val="0"/>
              </a:spcBef>
              <a:spcAft>
                <a:spcPts val="0"/>
              </a:spcAft>
              <a:buClr>
                <a:srgbClr val="000000"/>
              </a:buClr>
              <a:buSzPts val="1100"/>
              <a:buFont typeface="Source Sans Pro"/>
              <a:buNone/>
              <a:defRPr i="0" sz="1100" u="none" cap="none" strike="noStrike">
                <a:solidFill>
                  <a:srgbClr val="000000"/>
                </a:solidFill>
                <a:latin typeface="Source Sans Pro"/>
                <a:ea typeface="Source Sans Pro"/>
                <a:cs typeface="Source Sans Pro"/>
                <a:sym typeface="Source Sans Pro"/>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437" name="Shape 437"/>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mple background 3 1">
  <p:cSld name="BLANK_3">
    <p:spTree>
      <p:nvGrpSpPr>
        <p:cNvPr id="438" name="Shape 438"/>
        <p:cNvGrpSpPr/>
        <p:nvPr/>
      </p:nvGrpSpPr>
      <p:grpSpPr>
        <a:xfrm>
          <a:off x="0" y="0"/>
          <a:ext cx="0" cy="0"/>
          <a:chOff x="0" y="0"/>
          <a:chExt cx="0" cy="0"/>
        </a:xfrm>
      </p:grpSpPr>
      <p:sp>
        <p:nvSpPr>
          <p:cNvPr id="439" name="Google Shape;439;p81"/>
          <p:cNvSpPr/>
          <p:nvPr/>
        </p:nvSpPr>
        <p:spPr>
          <a:xfrm>
            <a:off x="0" y="0"/>
            <a:ext cx="9144000" cy="5143500"/>
          </a:xfrm>
          <a:prstGeom prst="rect">
            <a:avLst/>
          </a:prstGeom>
          <a:solidFill>
            <a:schemeClr val="accent6"/>
          </a:solidFill>
          <a:ln>
            <a:noFill/>
          </a:ln>
          <a:effectLst>
            <a:outerShdw blurRad="40000" rotWithShape="0" dir="5400000" dist="23000">
              <a:srgbClr val="000000">
                <a:alpha val="3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Helvetica Neue"/>
              <a:ea typeface="Helvetica Neue"/>
              <a:cs typeface="Helvetica Neue"/>
              <a:sym typeface="Helvetica Neue"/>
            </a:endParaRPr>
          </a:p>
        </p:txBody>
      </p:sp>
      <p:pic>
        <p:nvPicPr>
          <p:cNvPr id="440" name="Google Shape;440;p81"/>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41" name="Google Shape;441;p81"/>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Helvetica Neue"/>
              <a:buNone/>
              <a:defRPr b="0" i="0" sz="2400" u="none" cap="none" strike="noStrike">
                <a:solidFill>
                  <a:srgbClr val="FFFFFF"/>
                </a:solidFill>
                <a:latin typeface="Helvetica Neue"/>
                <a:ea typeface="Helvetica Neue"/>
                <a:cs typeface="Helvetica Neue"/>
                <a:sym typeface="Helvetica Neue"/>
              </a:defRPr>
            </a:lvl1pPr>
            <a:lvl2pPr indent="0" lvl="1"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2pPr>
            <a:lvl3pPr indent="0" lvl="2"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3pPr>
            <a:lvl4pPr indent="0" lvl="3"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4pPr>
            <a:lvl5pPr indent="0" lvl="4"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5pPr>
            <a:lvl6pPr indent="0" lvl="5"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6pPr>
            <a:lvl7pPr indent="0" lvl="6"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7pPr>
            <a:lvl8pPr indent="0" lvl="7"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8pPr>
            <a:lvl9pPr indent="0" lvl="8"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42" name="Shape 442"/>
        <p:cNvGrpSpPr/>
        <p:nvPr/>
      </p:nvGrpSpPr>
      <p:grpSpPr>
        <a:xfrm>
          <a:off x="0" y="0"/>
          <a:ext cx="0" cy="0"/>
          <a:chOff x="0" y="0"/>
          <a:chExt cx="0" cy="0"/>
        </a:xfrm>
      </p:grpSpPr>
      <p:pic>
        <p:nvPicPr>
          <p:cNvPr id="443" name="Google Shape;443;p82"/>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44" name="Google Shape;444;p82"/>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Source Sans Pro"/>
              <a:buNone/>
              <a:defRPr i="0" sz="2400" u="none" cap="none" strike="noStrike">
                <a:solidFill>
                  <a:srgbClr val="FFFFFF"/>
                </a:solidFill>
                <a:latin typeface="Source Sans Pro"/>
                <a:ea typeface="Source Sans Pro"/>
                <a:cs typeface="Source Sans Pro"/>
                <a:sym typeface="Source Sans Pro"/>
              </a:defRPr>
            </a:lvl1pPr>
            <a:lvl2pPr indent="0" lvl="1"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2pPr>
            <a:lvl3pPr indent="0" lvl="2"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3pPr>
            <a:lvl4pPr indent="0" lvl="3"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4pPr>
            <a:lvl5pPr indent="0" lvl="4"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5pPr>
            <a:lvl6pPr indent="0" lvl="5"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6pPr>
            <a:lvl7pPr indent="0" lvl="6"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7pPr>
            <a:lvl8pPr indent="0" lvl="7"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8pPr>
            <a:lvl9pPr indent="0" lvl="8"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p:cSld name="BLANK_1_1_1_1_3">
    <p:spTree>
      <p:nvGrpSpPr>
        <p:cNvPr id="41" name="Shape 41"/>
        <p:cNvGrpSpPr/>
        <p:nvPr/>
      </p:nvGrpSpPr>
      <p:grpSpPr>
        <a:xfrm>
          <a:off x="0" y="0"/>
          <a:ext cx="0" cy="0"/>
          <a:chOff x="0" y="0"/>
          <a:chExt cx="0" cy="0"/>
        </a:xfrm>
      </p:grpSpPr>
      <p:sp>
        <p:nvSpPr>
          <p:cNvPr id="42" name="Google Shape;42;p9"/>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43" name="Google Shape;43;p9"/>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44" name="Google Shape;44;p9"/>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9"/>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Section title">
    <p:spTree>
      <p:nvGrpSpPr>
        <p:cNvPr id="445" name="Shape 445"/>
        <p:cNvGrpSpPr/>
        <p:nvPr/>
      </p:nvGrpSpPr>
      <p:grpSpPr>
        <a:xfrm>
          <a:off x="0" y="0"/>
          <a:ext cx="0" cy="0"/>
          <a:chOff x="0" y="0"/>
          <a:chExt cx="0" cy="0"/>
        </a:xfrm>
      </p:grpSpPr>
      <p:pic>
        <p:nvPicPr>
          <p:cNvPr id="446" name="Google Shape;446;p83"/>
          <p:cNvPicPr preferRelativeResize="0"/>
          <p:nvPr/>
        </p:nvPicPr>
        <p:blipFill rotWithShape="1">
          <a:blip r:embed="rId2">
            <a:alphaModFix/>
          </a:blip>
          <a:srcRect b="0" l="0" r="0" t="0"/>
          <a:stretch/>
        </p:blipFill>
        <p:spPr>
          <a:xfrm>
            <a:off x="3846488" y="1451419"/>
            <a:ext cx="1451025" cy="1451025"/>
          </a:xfrm>
          <a:prstGeom prst="rect">
            <a:avLst/>
          </a:prstGeom>
          <a:noFill/>
          <a:ln>
            <a:noFill/>
          </a:ln>
        </p:spPr>
      </p:pic>
      <p:sp>
        <p:nvSpPr>
          <p:cNvPr id="447" name="Google Shape;447;p83"/>
          <p:cNvSpPr txBox="1"/>
          <p:nvPr>
            <p:ph type="title"/>
          </p:nvPr>
        </p:nvSpPr>
        <p:spPr>
          <a:xfrm>
            <a:off x="1172813" y="2902444"/>
            <a:ext cx="6798300" cy="4767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Clr>
                <a:srgbClr val="FFFFFF"/>
              </a:buClr>
              <a:buSzPts val="2400"/>
              <a:buFont typeface="Helvetica Neue"/>
              <a:buNone/>
              <a:defRPr b="0" i="0" sz="2400" u="none" cap="none" strike="noStrike">
                <a:solidFill>
                  <a:srgbClr val="FFFFFF"/>
                </a:solidFill>
                <a:latin typeface="Helvetica Neue"/>
                <a:ea typeface="Helvetica Neue"/>
                <a:cs typeface="Helvetica Neue"/>
                <a:sym typeface="Helvetica Neue"/>
              </a:defRPr>
            </a:lvl1pPr>
            <a:lvl2pPr indent="0" lvl="1" rtl="0">
              <a:spcBef>
                <a:spcPts val="0"/>
              </a:spcBef>
              <a:spcAft>
                <a:spcPts val="0"/>
              </a:spcAft>
              <a:buSzPts val="1400"/>
              <a:buFont typeface="Arial"/>
              <a:buNone/>
              <a:defRPr sz="1400"/>
            </a:lvl2pPr>
            <a:lvl3pPr indent="0" lvl="2" rtl="0">
              <a:spcBef>
                <a:spcPts val="0"/>
              </a:spcBef>
              <a:spcAft>
                <a:spcPts val="0"/>
              </a:spcAft>
              <a:buSzPts val="1400"/>
              <a:buFont typeface="Arial"/>
              <a:buNone/>
              <a:defRPr sz="1400"/>
            </a:lvl3pPr>
            <a:lvl4pPr indent="0" lvl="3" rtl="0">
              <a:spcBef>
                <a:spcPts val="0"/>
              </a:spcBef>
              <a:spcAft>
                <a:spcPts val="0"/>
              </a:spcAft>
              <a:buSzPts val="1400"/>
              <a:buFont typeface="Arial"/>
              <a:buNone/>
              <a:defRPr sz="1400"/>
            </a:lvl4pPr>
            <a:lvl5pPr indent="0" lvl="4" rtl="0">
              <a:spcBef>
                <a:spcPts val="0"/>
              </a:spcBef>
              <a:spcAft>
                <a:spcPts val="0"/>
              </a:spcAft>
              <a:buSzPts val="1400"/>
              <a:buFont typeface="Arial"/>
              <a:buNone/>
              <a:defRPr sz="1400"/>
            </a:lvl5pPr>
            <a:lvl6pPr indent="0" lvl="5" rtl="0">
              <a:spcBef>
                <a:spcPts val="0"/>
              </a:spcBef>
              <a:spcAft>
                <a:spcPts val="0"/>
              </a:spcAft>
              <a:buSzPts val="1400"/>
              <a:buFont typeface="Arial"/>
              <a:buNone/>
              <a:defRPr sz="1400"/>
            </a:lvl6pPr>
            <a:lvl7pPr indent="0" lvl="6" rtl="0">
              <a:spcBef>
                <a:spcPts val="0"/>
              </a:spcBef>
              <a:spcAft>
                <a:spcPts val="0"/>
              </a:spcAft>
              <a:buSzPts val="1400"/>
              <a:buFont typeface="Arial"/>
              <a:buNone/>
              <a:defRPr sz="1400"/>
            </a:lvl7pPr>
            <a:lvl8pPr indent="0" lvl="7" rtl="0">
              <a:spcBef>
                <a:spcPts val="0"/>
              </a:spcBef>
              <a:spcAft>
                <a:spcPts val="0"/>
              </a:spcAft>
              <a:buSzPts val="1400"/>
              <a:buFont typeface="Arial"/>
              <a:buNone/>
              <a:defRPr sz="1400"/>
            </a:lvl8pPr>
            <a:lvl9pPr indent="0" lvl="8" rtl="0">
              <a:spcBef>
                <a:spcPts val="0"/>
              </a:spcBef>
              <a:spcAft>
                <a:spcPts val="0"/>
              </a:spcAft>
              <a:buSzPts val="1400"/>
              <a:buFont typeface="Arial"/>
              <a:buNone/>
              <a:defRPr sz="14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1">
  <p:cSld name="Big text 1">
    <p:spTree>
      <p:nvGrpSpPr>
        <p:cNvPr id="448" name="Shape 448"/>
        <p:cNvGrpSpPr/>
        <p:nvPr/>
      </p:nvGrpSpPr>
      <p:grpSpPr>
        <a:xfrm>
          <a:off x="0" y="0"/>
          <a:ext cx="0" cy="0"/>
          <a:chOff x="0" y="0"/>
          <a:chExt cx="0" cy="0"/>
        </a:xfrm>
      </p:grpSpPr>
      <p:sp>
        <p:nvSpPr>
          <p:cNvPr id="449" name="Google Shape;449;p84"/>
          <p:cNvSpPr txBox="1"/>
          <p:nvPr>
            <p:ph type="title"/>
          </p:nvPr>
        </p:nvSpPr>
        <p:spPr>
          <a:xfrm>
            <a:off x="573094" y="383188"/>
            <a:ext cx="7998000" cy="43770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Clr>
                <a:srgbClr val="FFFFFF"/>
              </a:buClr>
              <a:buSzPts val="3000"/>
              <a:buFont typeface="Helvetica Neue"/>
              <a:buNone/>
              <a:defRPr b="0" i="0" sz="3000" u="none" cap="none" strike="noStrike">
                <a:solidFill>
                  <a:srgbClr val="FFFFFF"/>
                </a:solidFill>
                <a:latin typeface="Helvetica Neue"/>
                <a:ea typeface="Helvetica Neue"/>
                <a:cs typeface="Helvetica Neue"/>
                <a:sym typeface="Helvetica Neue"/>
              </a:defRPr>
            </a:lvl1pPr>
            <a:lvl2pPr indent="0" lvl="1" rtl="0">
              <a:spcBef>
                <a:spcPts val="0"/>
              </a:spcBef>
              <a:spcAft>
                <a:spcPts val="0"/>
              </a:spcAft>
              <a:buSzPts val="1400"/>
              <a:buFont typeface="Arial"/>
              <a:buNone/>
              <a:defRPr sz="1400"/>
            </a:lvl2pPr>
            <a:lvl3pPr indent="0" lvl="2" rtl="0">
              <a:spcBef>
                <a:spcPts val="0"/>
              </a:spcBef>
              <a:spcAft>
                <a:spcPts val="0"/>
              </a:spcAft>
              <a:buSzPts val="1400"/>
              <a:buFont typeface="Arial"/>
              <a:buNone/>
              <a:defRPr sz="1400"/>
            </a:lvl3pPr>
            <a:lvl4pPr indent="0" lvl="3" rtl="0">
              <a:spcBef>
                <a:spcPts val="0"/>
              </a:spcBef>
              <a:spcAft>
                <a:spcPts val="0"/>
              </a:spcAft>
              <a:buSzPts val="1400"/>
              <a:buFont typeface="Arial"/>
              <a:buNone/>
              <a:defRPr sz="1400"/>
            </a:lvl4pPr>
            <a:lvl5pPr indent="0" lvl="4" rtl="0">
              <a:spcBef>
                <a:spcPts val="0"/>
              </a:spcBef>
              <a:spcAft>
                <a:spcPts val="0"/>
              </a:spcAft>
              <a:buSzPts val="1400"/>
              <a:buFont typeface="Arial"/>
              <a:buNone/>
              <a:defRPr sz="1400"/>
            </a:lvl5pPr>
            <a:lvl6pPr indent="0" lvl="5" rtl="0">
              <a:spcBef>
                <a:spcPts val="0"/>
              </a:spcBef>
              <a:spcAft>
                <a:spcPts val="0"/>
              </a:spcAft>
              <a:buSzPts val="1400"/>
              <a:buFont typeface="Arial"/>
              <a:buNone/>
              <a:defRPr sz="1400"/>
            </a:lvl6pPr>
            <a:lvl7pPr indent="0" lvl="6" rtl="0">
              <a:spcBef>
                <a:spcPts val="0"/>
              </a:spcBef>
              <a:spcAft>
                <a:spcPts val="0"/>
              </a:spcAft>
              <a:buSzPts val="1400"/>
              <a:buFont typeface="Arial"/>
              <a:buNone/>
              <a:defRPr sz="1400"/>
            </a:lvl7pPr>
            <a:lvl8pPr indent="0" lvl="7" rtl="0">
              <a:spcBef>
                <a:spcPts val="0"/>
              </a:spcBef>
              <a:spcAft>
                <a:spcPts val="0"/>
              </a:spcAft>
              <a:buSzPts val="1400"/>
              <a:buFont typeface="Arial"/>
              <a:buNone/>
              <a:defRPr sz="1400"/>
            </a:lvl8pPr>
            <a:lvl9pPr indent="0" lvl="8" rtl="0">
              <a:spcBef>
                <a:spcPts val="0"/>
              </a:spcBef>
              <a:spcAft>
                <a:spcPts val="0"/>
              </a:spcAft>
              <a:buSzPts val="1400"/>
              <a:buFont typeface="Arial"/>
              <a:buNone/>
              <a:defRPr sz="1400"/>
            </a:lvl9pPr>
          </a:lstStyle>
          <a:p/>
        </p:txBody>
      </p:sp>
      <p:pic>
        <p:nvPicPr>
          <p:cNvPr id="450" name="Google Shape;450;p84"/>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list" type="tx">
  <p:cSld name="TITLE_AND_BODY">
    <p:spTree>
      <p:nvGrpSpPr>
        <p:cNvPr id="451" name="Shape 451"/>
        <p:cNvGrpSpPr/>
        <p:nvPr/>
      </p:nvGrpSpPr>
      <p:grpSpPr>
        <a:xfrm>
          <a:off x="0" y="0"/>
          <a:ext cx="0" cy="0"/>
          <a:chOff x="0" y="0"/>
          <a:chExt cx="0" cy="0"/>
        </a:xfrm>
      </p:grpSpPr>
      <p:pic>
        <p:nvPicPr>
          <p:cNvPr id="452" name="Google Shape;452;p85"/>
          <p:cNvPicPr preferRelativeResize="0"/>
          <p:nvPr/>
        </p:nvPicPr>
        <p:blipFill rotWithShape="1">
          <a:blip r:embed="rId2">
            <a:alphaModFix/>
          </a:blip>
          <a:srcRect b="0" l="0" r="0" t="0"/>
          <a:stretch/>
        </p:blipFill>
        <p:spPr>
          <a:xfrm>
            <a:off x="228595" y="189760"/>
            <a:ext cx="679275" cy="679275"/>
          </a:xfrm>
          <a:prstGeom prst="rect">
            <a:avLst/>
          </a:prstGeom>
          <a:noFill/>
          <a:ln>
            <a:noFill/>
          </a:ln>
        </p:spPr>
      </p:pic>
      <p:sp>
        <p:nvSpPr>
          <p:cNvPr id="453" name="Google Shape;453;p85"/>
          <p:cNvSpPr txBox="1"/>
          <p:nvPr>
            <p:ph type="title"/>
          </p:nvPr>
        </p:nvSpPr>
        <p:spPr>
          <a:xfrm>
            <a:off x="907875" y="254907"/>
            <a:ext cx="7920000" cy="547500"/>
          </a:xfrm>
          <a:prstGeom prst="rect">
            <a:avLst/>
          </a:prstGeom>
          <a:noFill/>
          <a:ln>
            <a:noFill/>
          </a:ln>
        </p:spPr>
        <p:txBody>
          <a:bodyPr anchorCtr="0" anchor="ctr" bIns="68575" lIns="68575" spcFirstLastPara="1" rIns="68575" wrap="square" tIns="68575">
            <a:noAutofit/>
          </a:bodyPr>
          <a:lstStyle>
            <a:lvl1pPr indent="0" lvl="0" marL="0" marR="0" rtl="0" algn="l">
              <a:lnSpc>
                <a:spcPct val="100000"/>
              </a:lnSpc>
              <a:spcBef>
                <a:spcPts val="0"/>
              </a:spcBef>
              <a:spcAft>
                <a:spcPts val="0"/>
              </a:spcAft>
              <a:buClr>
                <a:srgbClr val="FFFFFF"/>
              </a:buClr>
              <a:buSzPts val="2400"/>
              <a:buFont typeface="Helvetica Neue"/>
              <a:buNone/>
              <a:defRPr b="0" i="0" sz="2400" u="none" cap="none" strike="noStrike">
                <a:solidFill>
                  <a:srgbClr val="FFFFFF"/>
                </a:solidFill>
                <a:latin typeface="Helvetica Neue"/>
                <a:ea typeface="Helvetica Neue"/>
                <a:cs typeface="Helvetica Neue"/>
                <a:sym typeface="Helvetica Neue"/>
              </a:defRPr>
            </a:lvl1pPr>
            <a:lvl2pPr indent="0" lvl="1"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2pPr>
            <a:lvl3pPr indent="0" lvl="2"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3pPr>
            <a:lvl4pPr indent="0" lvl="3"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4pPr>
            <a:lvl5pPr indent="0" lvl="4"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5pPr>
            <a:lvl6pPr indent="0" lvl="5"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6pPr>
            <a:lvl7pPr indent="0" lvl="6"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7pPr>
            <a:lvl8pPr indent="0" lvl="7"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8pPr>
            <a:lvl9pPr indent="0" lvl="8" rtl="0">
              <a:spcBef>
                <a:spcPts val="0"/>
              </a:spcBef>
              <a:spcAft>
                <a:spcPts val="0"/>
              </a:spcAft>
              <a:buClr>
                <a:srgbClr val="B7B7B7"/>
              </a:buClr>
              <a:buSzPts val="2600"/>
              <a:buFont typeface="Helvetica Neue"/>
              <a:buNone/>
              <a:defRPr sz="2600">
                <a:solidFill>
                  <a:srgbClr val="B7B7B7"/>
                </a:solidFill>
                <a:latin typeface="Helvetica Neue"/>
                <a:ea typeface="Helvetica Neue"/>
                <a:cs typeface="Helvetica Neue"/>
                <a:sym typeface="Helvetica Neue"/>
              </a:defRPr>
            </a:lvl9pPr>
          </a:lstStyle>
          <a:p/>
        </p:txBody>
      </p:sp>
      <p:sp>
        <p:nvSpPr>
          <p:cNvPr id="454" name="Google Shape;454;p85"/>
          <p:cNvSpPr txBox="1"/>
          <p:nvPr>
            <p:ph idx="1" type="body"/>
          </p:nvPr>
        </p:nvSpPr>
        <p:spPr>
          <a:xfrm>
            <a:off x="838575" y="879956"/>
            <a:ext cx="7989300" cy="4016100"/>
          </a:xfrm>
          <a:prstGeom prst="rect">
            <a:avLst/>
          </a:prstGeom>
          <a:noFill/>
          <a:ln>
            <a:noFill/>
          </a:ln>
        </p:spPr>
        <p:txBody>
          <a:bodyPr anchorCtr="0" anchor="t" bIns="68575" lIns="68575" spcFirstLastPara="1" rIns="68575" wrap="square" tIns="68575">
            <a:noAutofit/>
          </a:bodyPr>
          <a:lstStyle>
            <a:lvl1pPr indent="-342900" lvl="0" marL="457200" marR="0" rtl="0" algn="l">
              <a:lnSpc>
                <a:spcPct val="100000"/>
              </a:lnSpc>
              <a:spcBef>
                <a:spcPts val="0"/>
              </a:spcBef>
              <a:spcAft>
                <a:spcPts val="0"/>
              </a:spcAft>
              <a:buClr>
                <a:schemeClr val="accent1"/>
              </a:buClr>
              <a:buSzPts val="1800"/>
              <a:buFont typeface="Arial"/>
              <a:buChar char="•"/>
              <a:defRPr b="0" i="0" sz="1800" u="none" cap="none" strike="noStrike">
                <a:solidFill>
                  <a:srgbClr val="FFFFFF"/>
                </a:solidFill>
                <a:latin typeface="Helvetica Neue"/>
                <a:ea typeface="Helvetica Neue"/>
                <a:cs typeface="Helvetica Neue"/>
                <a:sym typeface="Helvetica Neue"/>
              </a:defRPr>
            </a:lvl1pPr>
            <a:lvl2pPr indent="-342900" lvl="1" marL="9144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2pPr>
            <a:lvl3pPr indent="-342900" lvl="2" marL="13716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3pPr>
            <a:lvl4pPr indent="-342900" lvl="3" marL="18288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4pPr>
            <a:lvl5pPr indent="-342900" lvl="4" marL="22860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5pPr>
            <a:lvl6pPr indent="-342900" lvl="5" marL="27432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6pPr>
            <a:lvl7pPr indent="-342900" lvl="6" marL="32004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7pPr>
            <a:lvl8pPr indent="-342900" lvl="7" marL="36576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8pPr>
            <a:lvl9pPr indent="-342900" lvl="8" marL="4114800" marR="0" rtl="0" algn="l">
              <a:lnSpc>
                <a:spcPct val="150000"/>
              </a:lnSpc>
              <a:spcBef>
                <a:spcPts val="0"/>
              </a:spcBef>
              <a:spcAft>
                <a:spcPts val="0"/>
              </a:spcAft>
              <a:buClr>
                <a:srgbClr val="FFFFFF"/>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lank">
  <p:cSld name="BLANK_1_1_1_1_3_1_1_1">
    <p:spTree>
      <p:nvGrpSpPr>
        <p:cNvPr id="455" name="Shape 455"/>
        <p:cNvGrpSpPr/>
        <p:nvPr/>
      </p:nvGrpSpPr>
      <p:grpSpPr>
        <a:xfrm>
          <a:off x="0" y="0"/>
          <a:ext cx="0" cy="0"/>
          <a:chOff x="0" y="0"/>
          <a:chExt cx="0" cy="0"/>
        </a:xfrm>
      </p:grpSpPr>
      <p:sp>
        <p:nvSpPr>
          <p:cNvPr id="456" name="Google Shape;456;p86"/>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7" name="Google Shape;457;p86"/>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transition spd="med">
    <p:fade thruBlk="1"/>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0" name="Shape 460"/>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p:cSld name="CUSTOM_6">
    <p:spTree>
      <p:nvGrpSpPr>
        <p:cNvPr id="461" name="Shape 461"/>
        <p:cNvGrpSpPr/>
        <p:nvPr/>
      </p:nvGrpSpPr>
      <p:grpSpPr>
        <a:xfrm>
          <a:off x="0" y="0"/>
          <a:ext cx="0" cy="0"/>
          <a:chOff x="0" y="0"/>
          <a:chExt cx="0" cy="0"/>
        </a:xfrm>
      </p:grpSpPr>
      <p:sp>
        <p:nvSpPr>
          <p:cNvPr id="462" name="Google Shape;462;p89"/>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plit Title">
  <p:cSld name="BLANK_1">
    <p:spTree>
      <p:nvGrpSpPr>
        <p:cNvPr id="463" name="Shape 463"/>
        <p:cNvGrpSpPr/>
        <p:nvPr/>
      </p:nvGrpSpPr>
      <p:grpSpPr>
        <a:xfrm>
          <a:off x="0" y="0"/>
          <a:ext cx="0" cy="0"/>
          <a:chOff x="0" y="0"/>
          <a:chExt cx="0" cy="0"/>
        </a:xfrm>
      </p:grpSpPr>
      <p:sp>
        <p:nvSpPr>
          <p:cNvPr id="464" name="Google Shape;464;p90"/>
          <p:cNvSpPr/>
          <p:nvPr/>
        </p:nvSpPr>
        <p:spPr>
          <a:xfrm flipH="1">
            <a:off x="75" y="-5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5" name="Google Shape;465;p90"/>
          <p:cNvSpPr/>
          <p:nvPr/>
        </p:nvSpPr>
        <p:spPr>
          <a:xfrm>
            <a:off x="4566675" y="125"/>
            <a:ext cx="4566600" cy="5143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66" name="Google Shape;466;p90"/>
          <p:cNvSpPr txBox="1"/>
          <p:nvPr>
            <p:ph type="title"/>
          </p:nvPr>
        </p:nvSpPr>
        <p:spPr>
          <a:xfrm>
            <a:off x="310650" y="2993525"/>
            <a:ext cx="39456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467" name="Google Shape;467;p90"/>
          <p:cNvPicPr preferRelativeResize="0"/>
          <p:nvPr/>
        </p:nvPicPr>
        <p:blipFill>
          <a:blip r:embed="rId2">
            <a:alphaModFix/>
          </a:blip>
          <a:stretch>
            <a:fillRect/>
          </a:stretch>
        </p:blipFill>
        <p:spPr>
          <a:xfrm>
            <a:off x="774787" y="1844212"/>
            <a:ext cx="3017324" cy="1149324"/>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p:cSld name="BLANK_1_1">
    <p:spTree>
      <p:nvGrpSpPr>
        <p:cNvPr id="468" name="Shape 468"/>
        <p:cNvGrpSpPr/>
        <p:nvPr/>
      </p:nvGrpSpPr>
      <p:grpSpPr>
        <a:xfrm>
          <a:off x="0" y="0"/>
          <a:ext cx="0" cy="0"/>
          <a:chOff x="0" y="0"/>
          <a:chExt cx="0" cy="0"/>
        </a:xfrm>
      </p:grpSpPr>
      <p:sp>
        <p:nvSpPr>
          <p:cNvPr id="469" name="Google Shape;469;p91"/>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91"/>
          <p:cNvSpPr txBox="1"/>
          <p:nvPr>
            <p:ph type="title"/>
          </p:nvPr>
        </p:nvSpPr>
        <p:spPr>
          <a:xfrm>
            <a:off x="4018925" y="2116613"/>
            <a:ext cx="4476000" cy="6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None/>
              <a:defRPr sz="2400">
                <a:solidFill>
                  <a:schemeClr val="accent1"/>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471" name="Google Shape;471;p91"/>
          <p:cNvCxnSpPr/>
          <p:nvPr/>
        </p:nvCxnSpPr>
        <p:spPr>
          <a:xfrm>
            <a:off x="3816300" y="2059500"/>
            <a:ext cx="0" cy="719700"/>
          </a:xfrm>
          <a:prstGeom prst="straightConnector1">
            <a:avLst/>
          </a:prstGeom>
          <a:noFill/>
          <a:ln cap="flat" cmpd="sng" w="9525">
            <a:solidFill>
              <a:srgbClr val="8E7CC3"/>
            </a:solidFill>
            <a:prstDash val="solid"/>
            <a:miter lim="800000"/>
            <a:headEnd len="sm" w="sm" type="none"/>
            <a:tailEnd len="sm" w="sm" type="none"/>
          </a:ln>
        </p:spPr>
      </p:cxnSp>
      <p:pic>
        <p:nvPicPr>
          <p:cNvPr id="472" name="Google Shape;472;p91"/>
          <p:cNvPicPr preferRelativeResize="0"/>
          <p:nvPr/>
        </p:nvPicPr>
        <p:blipFill>
          <a:blip r:embed="rId2">
            <a:alphaModFix/>
          </a:blip>
          <a:stretch>
            <a:fillRect/>
          </a:stretch>
        </p:blipFill>
        <p:spPr>
          <a:xfrm>
            <a:off x="649086" y="1844700"/>
            <a:ext cx="3017324" cy="1149324"/>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Alternate">
  <p:cSld name="BLANK_1_1_1">
    <p:spTree>
      <p:nvGrpSpPr>
        <p:cNvPr id="473" name="Shape 473"/>
        <p:cNvGrpSpPr/>
        <p:nvPr/>
      </p:nvGrpSpPr>
      <p:grpSpPr>
        <a:xfrm>
          <a:off x="0" y="0"/>
          <a:ext cx="0" cy="0"/>
          <a:chOff x="0" y="0"/>
          <a:chExt cx="0" cy="0"/>
        </a:xfrm>
      </p:grpSpPr>
      <p:sp>
        <p:nvSpPr>
          <p:cNvPr id="474" name="Google Shape;474;p92"/>
          <p:cNvSpPr/>
          <p:nvPr/>
        </p:nvSpPr>
        <p:spPr>
          <a:xfrm flipH="1">
            <a:off x="50" y="-5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5" name="Google Shape;475;p92"/>
          <p:cNvSpPr txBox="1"/>
          <p:nvPr>
            <p:ph type="title"/>
          </p:nvPr>
        </p:nvSpPr>
        <p:spPr>
          <a:xfrm>
            <a:off x="1550100" y="2999192"/>
            <a:ext cx="6043800" cy="61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solidFill>
                  <a:schemeClr val="accent1"/>
                </a:solidFill>
                <a:latin typeface="Lato"/>
                <a:ea typeface="Lato"/>
                <a:cs typeface="Lato"/>
                <a:sym typeface="Lato"/>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76" name="Google Shape;476;p92"/>
          <p:cNvSpPr/>
          <p:nvPr/>
        </p:nvSpPr>
        <p:spPr>
          <a:xfrm>
            <a:off x="0" y="4780493"/>
            <a:ext cx="9144000" cy="363000"/>
          </a:xfrm>
          <a:prstGeom prst="rect">
            <a:avLst/>
          </a:prstGeom>
          <a:solidFill>
            <a:srgbClr val="FB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77" name="Google Shape;477;p92"/>
          <p:cNvPicPr preferRelativeResize="0"/>
          <p:nvPr/>
        </p:nvPicPr>
        <p:blipFill>
          <a:blip r:embed="rId2">
            <a:alphaModFix/>
          </a:blip>
          <a:stretch>
            <a:fillRect/>
          </a:stretch>
        </p:blipFill>
        <p:spPr>
          <a:xfrm>
            <a:off x="3497540" y="838479"/>
            <a:ext cx="2149026" cy="1914125"/>
          </a:xfrm>
          <a:prstGeom prst="rect">
            <a:avLst/>
          </a:prstGeom>
          <a:noFill/>
          <a:ln>
            <a:noFill/>
          </a:ln>
        </p:spPr>
      </p:pic>
      <p:cxnSp>
        <p:nvCxnSpPr>
          <p:cNvPr id="478" name="Google Shape;478;p92"/>
          <p:cNvCxnSpPr/>
          <p:nvPr/>
        </p:nvCxnSpPr>
        <p:spPr>
          <a:xfrm rot="10800000">
            <a:off x="4461900" y="2877300"/>
            <a:ext cx="220200" cy="0"/>
          </a:xfrm>
          <a:prstGeom prst="straightConnector1">
            <a:avLst/>
          </a:prstGeom>
          <a:noFill/>
          <a:ln cap="flat" cmpd="sng" w="9525">
            <a:solidFill>
              <a:srgbClr val="8E7CC3"/>
            </a:solidFill>
            <a:prstDash val="solid"/>
            <a:miter lim="800000"/>
            <a:headEnd len="sm" w="sm" type="none"/>
            <a:tailEnd len="sm" w="sm" type="none"/>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p:cSld name="BLANK_1_1_1_1">
    <p:spTree>
      <p:nvGrpSpPr>
        <p:cNvPr id="479" name="Shape 479"/>
        <p:cNvGrpSpPr/>
        <p:nvPr/>
      </p:nvGrpSpPr>
      <p:grpSpPr>
        <a:xfrm>
          <a:off x="0" y="0"/>
          <a:ext cx="0" cy="0"/>
          <a:chOff x="0" y="0"/>
          <a:chExt cx="0" cy="0"/>
        </a:xfrm>
      </p:grpSpPr>
      <p:sp>
        <p:nvSpPr>
          <p:cNvPr id="480" name="Google Shape;480;p93"/>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81" name="Google Shape;481;p93"/>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482" name="Google Shape;482;p93"/>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483" name="Google Shape;483;p93"/>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4" name="Google Shape;484;p93"/>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5" name="Google Shape;485;p93"/>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Alternate">
  <p:cSld name="BLANK_1_1_1_1_3_1">
    <p:spTree>
      <p:nvGrpSpPr>
        <p:cNvPr id="46" name="Shape 46"/>
        <p:cNvGrpSpPr/>
        <p:nvPr/>
      </p:nvGrpSpPr>
      <p:grpSpPr>
        <a:xfrm>
          <a:off x="0" y="0"/>
          <a:ext cx="0" cy="0"/>
          <a:chOff x="0" y="0"/>
          <a:chExt cx="0" cy="0"/>
        </a:xfrm>
      </p:grpSpPr>
      <p:sp>
        <p:nvSpPr>
          <p:cNvPr id="47" name="Google Shape;47;p10"/>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48" name="Google Shape;48;p10"/>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49" name="Google Shape;49;p10"/>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10"/>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 Content / Image Alternate">
  <p:cSld name="BLANK_1_1_1_1_4">
    <p:spTree>
      <p:nvGrpSpPr>
        <p:cNvPr id="486" name="Shape 486"/>
        <p:cNvGrpSpPr/>
        <p:nvPr/>
      </p:nvGrpSpPr>
      <p:grpSpPr>
        <a:xfrm>
          <a:off x="0" y="0"/>
          <a:ext cx="0" cy="0"/>
          <a:chOff x="0" y="0"/>
          <a:chExt cx="0" cy="0"/>
        </a:xfrm>
      </p:grpSpPr>
      <p:sp>
        <p:nvSpPr>
          <p:cNvPr id="487" name="Google Shape;487;p94"/>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88" name="Google Shape;488;p94"/>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489" name="Google Shape;489;p94"/>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490" name="Google Shape;490;p94"/>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1" name="Google Shape;491;p94"/>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2" name="Google Shape;492;p94"/>
          <p:cNvSpPr txBox="1"/>
          <p:nvPr>
            <p:ph idx="2" type="body"/>
          </p:nvPr>
        </p:nvSpPr>
        <p:spPr>
          <a:xfrm>
            <a:off x="502275" y="3083200"/>
            <a:ext cx="3592200" cy="16767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p:cSld name="BLANK_1_1_1_1_3">
    <p:spTree>
      <p:nvGrpSpPr>
        <p:cNvPr id="493" name="Shape 493"/>
        <p:cNvGrpSpPr/>
        <p:nvPr/>
      </p:nvGrpSpPr>
      <p:grpSpPr>
        <a:xfrm>
          <a:off x="0" y="0"/>
          <a:ext cx="0" cy="0"/>
          <a:chOff x="0" y="0"/>
          <a:chExt cx="0" cy="0"/>
        </a:xfrm>
      </p:grpSpPr>
      <p:sp>
        <p:nvSpPr>
          <p:cNvPr id="494" name="Google Shape;494;p95"/>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495" name="Google Shape;495;p95"/>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496" name="Google Shape;496;p95"/>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7" name="Google Shape;497;p95"/>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Content / Image Alternate">
  <p:cSld name="BLANK_1_1_1_1_3_1">
    <p:spTree>
      <p:nvGrpSpPr>
        <p:cNvPr id="498" name="Shape 498"/>
        <p:cNvGrpSpPr/>
        <p:nvPr/>
      </p:nvGrpSpPr>
      <p:grpSpPr>
        <a:xfrm>
          <a:off x="0" y="0"/>
          <a:ext cx="0" cy="0"/>
          <a:chOff x="0" y="0"/>
          <a:chExt cx="0" cy="0"/>
        </a:xfrm>
      </p:grpSpPr>
      <p:sp>
        <p:nvSpPr>
          <p:cNvPr id="499" name="Google Shape;499;p96"/>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00" name="Google Shape;500;p96"/>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01" name="Google Shape;501;p96"/>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2" name="Google Shape;502;p96"/>
          <p:cNvSpPr txBox="1"/>
          <p:nvPr>
            <p:ph idx="2" type="body"/>
          </p:nvPr>
        </p:nvSpPr>
        <p:spPr>
          <a:xfrm>
            <a:off x="502275" y="1814955"/>
            <a:ext cx="3592200" cy="28668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Blank">
  <p:cSld name="BLANK_1_1_1_1_3_1_1">
    <p:spTree>
      <p:nvGrpSpPr>
        <p:cNvPr id="503" name="Shape 503"/>
        <p:cNvGrpSpPr/>
        <p:nvPr/>
      </p:nvGrpSpPr>
      <p:grpSpPr>
        <a:xfrm>
          <a:off x="0" y="0"/>
          <a:ext cx="0" cy="0"/>
          <a:chOff x="0" y="0"/>
          <a:chExt cx="0" cy="0"/>
        </a:xfrm>
      </p:grpSpPr>
      <p:sp>
        <p:nvSpPr>
          <p:cNvPr id="504" name="Google Shape;504;p97"/>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05" name="Google Shape;505;p97"/>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06" name="Google Shape;506;p97"/>
          <p:cNvSpPr txBox="1"/>
          <p:nvPr>
            <p:ph idx="1" type="subTitle"/>
          </p:nvPr>
        </p:nvSpPr>
        <p:spPr>
          <a:xfrm>
            <a:off x="502075" y="1184017"/>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p:cSld name="BLANK_1_1_1_1_2">
    <p:spTree>
      <p:nvGrpSpPr>
        <p:cNvPr id="507" name="Shape 507"/>
        <p:cNvGrpSpPr/>
        <p:nvPr/>
      </p:nvGrpSpPr>
      <p:grpSpPr>
        <a:xfrm>
          <a:off x="0" y="0"/>
          <a:ext cx="0" cy="0"/>
          <a:chOff x="0" y="0"/>
          <a:chExt cx="0" cy="0"/>
        </a:xfrm>
      </p:grpSpPr>
      <p:sp>
        <p:nvSpPr>
          <p:cNvPr id="508" name="Google Shape;508;p98"/>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09" name="Google Shape;509;p98"/>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510" name="Google Shape;510;p98"/>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11" name="Google Shape;511;p98"/>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2" name="Google Shape;512;p98"/>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3" name="Google Shape;513;p98"/>
          <p:cNvSpPr txBox="1"/>
          <p:nvPr>
            <p:ph idx="2"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cxnSp>
        <p:nvCxnSpPr>
          <p:cNvPr id="514" name="Google Shape;514;p98"/>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515" name="Google Shape;515;p98"/>
          <p:cNvSpPr txBox="1"/>
          <p:nvPr>
            <p:ph idx="3"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6" name="Google Shape;516;p98"/>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ntent Blocks / Image Alternate">
  <p:cSld name="BLANK_1_1_1_1_2_1">
    <p:spTree>
      <p:nvGrpSpPr>
        <p:cNvPr id="517" name="Shape 517"/>
        <p:cNvGrpSpPr/>
        <p:nvPr/>
      </p:nvGrpSpPr>
      <p:grpSpPr>
        <a:xfrm>
          <a:off x="0" y="0"/>
          <a:ext cx="0" cy="0"/>
          <a:chOff x="0" y="0"/>
          <a:chExt cx="0" cy="0"/>
        </a:xfrm>
      </p:grpSpPr>
      <p:sp>
        <p:nvSpPr>
          <p:cNvPr id="518" name="Google Shape;518;p99"/>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19" name="Google Shape;519;p99"/>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520" name="Google Shape;520;p99"/>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21" name="Google Shape;521;p99"/>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2" name="Google Shape;522;p99"/>
          <p:cNvSpPr txBox="1"/>
          <p:nvPr>
            <p:ph idx="1" type="subTitle"/>
          </p:nvPr>
        </p:nvSpPr>
        <p:spPr>
          <a:xfrm>
            <a:off x="502075" y="2452275"/>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523" name="Google Shape;523;p99"/>
          <p:cNvCxnSpPr/>
          <p:nvPr/>
        </p:nvCxnSpPr>
        <p:spPr>
          <a:xfrm>
            <a:off x="616954" y="3714113"/>
            <a:ext cx="389700" cy="0"/>
          </a:xfrm>
          <a:prstGeom prst="straightConnector1">
            <a:avLst/>
          </a:prstGeom>
          <a:noFill/>
          <a:ln cap="flat" cmpd="sng" w="9525">
            <a:solidFill>
              <a:schemeClr val="accent2"/>
            </a:solidFill>
            <a:prstDash val="solid"/>
            <a:miter lim="800000"/>
            <a:headEnd len="sm" w="sm" type="none"/>
            <a:tailEnd len="sm" w="sm" type="none"/>
          </a:ln>
        </p:spPr>
      </p:cxnSp>
      <p:sp>
        <p:nvSpPr>
          <p:cNvPr id="524" name="Google Shape;524;p99"/>
          <p:cNvSpPr txBox="1"/>
          <p:nvPr>
            <p:ph idx="2" type="subTitle"/>
          </p:nvPr>
        </p:nvSpPr>
        <p:spPr>
          <a:xfrm>
            <a:off x="502075" y="3842850"/>
            <a:ext cx="3592200" cy="502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5" name="Google Shape;525;p99"/>
          <p:cNvSpPr txBox="1"/>
          <p:nvPr>
            <p:ph idx="3" type="body"/>
          </p:nvPr>
        </p:nvSpPr>
        <p:spPr>
          <a:xfrm>
            <a:off x="502275" y="3083200"/>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
        <p:nvSpPr>
          <p:cNvPr id="526" name="Google Shape;526;p99"/>
          <p:cNvSpPr txBox="1"/>
          <p:nvPr>
            <p:ph idx="4" type="body"/>
          </p:nvPr>
        </p:nvSpPr>
        <p:spPr>
          <a:xfrm>
            <a:off x="502275" y="4473775"/>
            <a:ext cx="3592200" cy="502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1pPr>
            <a:lvl2pPr indent="-292100" lvl="1" marL="9144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2pPr>
            <a:lvl3pPr indent="-285750" lvl="2" marL="1371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p:cSld name="CUSTOM_5">
    <p:spTree>
      <p:nvGrpSpPr>
        <p:cNvPr id="527" name="Shape 527"/>
        <p:cNvGrpSpPr/>
        <p:nvPr/>
      </p:nvGrpSpPr>
      <p:grpSpPr>
        <a:xfrm>
          <a:off x="0" y="0"/>
          <a:ext cx="0" cy="0"/>
          <a:chOff x="0" y="0"/>
          <a:chExt cx="0" cy="0"/>
        </a:xfrm>
      </p:grpSpPr>
      <p:sp>
        <p:nvSpPr>
          <p:cNvPr id="528" name="Google Shape;528;p100"/>
          <p:cNvSpPr/>
          <p:nvPr/>
        </p:nvSpPr>
        <p:spPr>
          <a:xfrm flipH="1">
            <a:off x="83" y="0"/>
            <a:ext cx="45666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29" name="Google Shape;529;p100"/>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530" name="Google Shape;530;p100"/>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31" name="Google Shape;531;p100"/>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32" name="Google Shape;532;p100"/>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dy Content / Image Alternate">
  <p:cSld name="CUSTOM_5_1">
    <p:spTree>
      <p:nvGrpSpPr>
        <p:cNvPr id="533" name="Shape 533"/>
        <p:cNvGrpSpPr/>
        <p:nvPr/>
      </p:nvGrpSpPr>
      <p:grpSpPr>
        <a:xfrm>
          <a:off x="0" y="0"/>
          <a:ext cx="0" cy="0"/>
          <a:chOff x="0" y="0"/>
          <a:chExt cx="0" cy="0"/>
        </a:xfrm>
      </p:grpSpPr>
      <p:sp>
        <p:nvSpPr>
          <p:cNvPr id="534" name="Google Shape;534;p101"/>
          <p:cNvSpPr/>
          <p:nvPr/>
        </p:nvSpPr>
        <p:spPr>
          <a:xfrm flipH="1">
            <a:off x="67" y="0"/>
            <a:ext cx="9144000" cy="5143500"/>
          </a:xfrm>
          <a:prstGeom prst="rect">
            <a:avLst/>
          </a:prstGeom>
          <a:gradFill>
            <a:gsLst>
              <a:gs pos="0">
                <a:srgbClr val="1E173D"/>
              </a:gs>
              <a:gs pos="96000">
                <a:srgbClr val="664BB2"/>
              </a:gs>
              <a:gs pos="100000">
                <a:srgbClr val="664BB2"/>
              </a:gs>
            </a:gsLst>
            <a:lin ang="5400012"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35" name="Google Shape;535;p101"/>
          <p:cNvCxnSpPr/>
          <p:nvPr/>
        </p:nvCxnSpPr>
        <p:spPr>
          <a:xfrm>
            <a:off x="616954" y="2323538"/>
            <a:ext cx="389700" cy="0"/>
          </a:xfrm>
          <a:prstGeom prst="straightConnector1">
            <a:avLst/>
          </a:prstGeom>
          <a:noFill/>
          <a:ln cap="flat" cmpd="sng" w="9525">
            <a:solidFill>
              <a:schemeClr val="accent2"/>
            </a:solidFill>
            <a:prstDash val="solid"/>
            <a:miter lim="800000"/>
            <a:headEnd len="sm" w="sm" type="none"/>
            <a:tailEnd len="sm" w="sm" type="none"/>
          </a:ln>
        </p:spPr>
      </p:cxnSp>
      <p:pic>
        <p:nvPicPr>
          <p:cNvPr descr="Asset 15@150x.png" id="536" name="Google Shape;536;p101"/>
          <p:cNvPicPr preferRelativeResize="0"/>
          <p:nvPr/>
        </p:nvPicPr>
        <p:blipFill>
          <a:blip r:embed="rId2">
            <a:alphaModFix/>
          </a:blip>
          <a:stretch>
            <a:fillRect/>
          </a:stretch>
        </p:blipFill>
        <p:spPr>
          <a:xfrm>
            <a:off x="612445" y="607998"/>
            <a:ext cx="398720" cy="367236"/>
          </a:xfrm>
          <a:prstGeom prst="rect">
            <a:avLst/>
          </a:prstGeom>
          <a:noFill/>
          <a:ln>
            <a:noFill/>
          </a:ln>
        </p:spPr>
      </p:pic>
      <p:sp>
        <p:nvSpPr>
          <p:cNvPr id="537" name="Google Shape;537;p101"/>
          <p:cNvSpPr txBox="1"/>
          <p:nvPr>
            <p:ph type="title"/>
          </p:nvPr>
        </p:nvSpPr>
        <p:spPr>
          <a:xfrm>
            <a:off x="502224" y="1161625"/>
            <a:ext cx="3592200" cy="1033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2600">
                <a:solidFill>
                  <a:srgbClr val="FCA120"/>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38" name="Google Shape;538;p101"/>
          <p:cNvSpPr txBox="1"/>
          <p:nvPr>
            <p:ph idx="1" type="body"/>
          </p:nvPr>
        </p:nvSpPr>
        <p:spPr>
          <a:xfrm>
            <a:off x="502225" y="2452275"/>
            <a:ext cx="3592200" cy="21888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Source Sans Pro"/>
              <a:buChar char="●"/>
              <a:defRPr>
                <a:solidFill>
                  <a:srgbClr val="FFFFFF"/>
                </a:solidFill>
                <a:latin typeface="Source Sans Pro"/>
                <a:ea typeface="Source Sans Pro"/>
                <a:cs typeface="Source Sans Pro"/>
                <a:sym typeface="Source Sans Pro"/>
              </a:defRPr>
            </a:lvl1pPr>
            <a:lvl2pPr indent="-304800" lvl="1" marL="914400" rtl="0">
              <a:lnSpc>
                <a:spcPct val="115000"/>
              </a:lnSpc>
              <a:spcBef>
                <a:spcPts val="0"/>
              </a:spcBef>
              <a:spcAft>
                <a:spcPts val="0"/>
              </a:spcAft>
              <a:buClr>
                <a:srgbClr val="FFFFFF"/>
              </a:buClr>
              <a:buSzPts val="1200"/>
              <a:buFont typeface="Source Sans Pro"/>
              <a:buChar char="○"/>
              <a:defRPr sz="1200">
                <a:solidFill>
                  <a:srgbClr val="FFFFFF"/>
                </a:solidFill>
                <a:latin typeface="Source Sans Pro"/>
                <a:ea typeface="Source Sans Pro"/>
                <a:cs typeface="Source Sans Pro"/>
                <a:sym typeface="Source Sans Pro"/>
              </a:defRPr>
            </a:lvl2pPr>
            <a:lvl3pPr indent="-292100" lvl="2" marL="1371600" rtl="0">
              <a:lnSpc>
                <a:spcPct val="115000"/>
              </a:lnSpc>
              <a:spcBef>
                <a:spcPts val="0"/>
              </a:spcBef>
              <a:spcAft>
                <a:spcPts val="0"/>
              </a:spcAft>
              <a:buClr>
                <a:srgbClr val="FFFFFF"/>
              </a:buClr>
              <a:buSzPts val="1000"/>
              <a:buFont typeface="Source Sans Pro"/>
              <a:buChar char="■"/>
              <a:defRPr sz="1000">
                <a:solidFill>
                  <a:srgbClr val="FFFFFF"/>
                </a:solidFill>
                <a:latin typeface="Source Sans Pro"/>
                <a:ea typeface="Source Sans Pro"/>
                <a:cs typeface="Source Sans Pro"/>
                <a:sym typeface="Source Sans Pro"/>
              </a:defRPr>
            </a:lvl3pPr>
            <a:lvl4pPr indent="-285750" lvl="3" marL="1828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FFFFFF"/>
              </a:buClr>
              <a:buSzPts val="900"/>
              <a:buFont typeface="Source Sans Pro"/>
              <a:buChar char="■"/>
              <a:defRPr sz="900">
                <a:solidFill>
                  <a:srgbClr val="FFFFFF"/>
                </a:solidFill>
                <a:latin typeface="Source Sans Pro"/>
                <a:ea typeface="Source Sans Pro"/>
                <a:cs typeface="Source Sans Pro"/>
                <a:sym typeface="Source Sans Pro"/>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p:cSld name="CUSTOM">
    <p:spTree>
      <p:nvGrpSpPr>
        <p:cNvPr id="539" name="Shape 539"/>
        <p:cNvGrpSpPr/>
        <p:nvPr/>
      </p:nvGrpSpPr>
      <p:grpSpPr>
        <a:xfrm>
          <a:off x="0" y="0"/>
          <a:ext cx="0" cy="0"/>
          <a:chOff x="0" y="0"/>
          <a:chExt cx="0" cy="0"/>
        </a:xfrm>
      </p:grpSpPr>
      <p:sp>
        <p:nvSpPr>
          <p:cNvPr id="540" name="Google Shape;540;p102"/>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41" name="Google Shape;541;p102"/>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542" name="Google Shape;542;p102"/>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43" name="Google Shape;543;p102"/>
          <p:cNvSpPr txBox="1"/>
          <p:nvPr>
            <p:ph idx="1" type="body"/>
          </p:nvPr>
        </p:nvSpPr>
        <p:spPr>
          <a:xfrm>
            <a:off x="304800" y="976575"/>
            <a:ext cx="80706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Title + Content 2 Column">
  <p:cSld name="CUSTOM_1">
    <p:spTree>
      <p:nvGrpSpPr>
        <p:cNvPr id="544" name="Shape 544"/>
        <p:cNvGrpSpPr/>
        <p:nvPr/>
      </p:nvGrpSpPr>
      <p:grpSpPr>
        <a:xfrm>
          <a:off x="0" y="0"/>
          <a:ext cx="0" cy="0"/>
          <a:chOff x="0" y="0"/>
          <a:chExt cx="0" cy="0"/>
        </a:xfrm>
      </p:grpSpPr>
      <p:sp>
        <p:nvSpPr>
          <p:cNvPr id="545" name="Google Shape;545;p103"/>
          <p:cNvSpPr/>
          <p:nvPr/>
        </p:nvSpPr>
        <p:spPr>
          <a:xfrm>
            <a:off x="0" y="-4710"/>
            <a:ext cx="9144000" cy="645300"/>
          </a:xfrm>
          <a:prstGeom prst="rect">
            <a:avLst/>
          </a:prstGeom>
          <a:gradFill>
            <a:gsLst>
              <a:gs pos="0">
                <a:srgbClr val="1E173D"/>
              </a:gs>
              <a:gs pos="96000">
                <a:srgbClr val="664BB2"/>
              </a:gs>
              <a:gs pos="100000">
                <a:srgbClr val="664BB2"/>
              </a:gs>
            </a:gsLst>
            <a:lin ang="10800025"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sset 15@150x.png" id="546" name="Google Shape;546;p103"/>
          <p:cNvPicPr preferRelativeResize="0"/>
          <p:nvPr/>
        </p:nvPicPr>
        <p:blipFill>
          <a:blip r:embed="rId2">
            <a:alphaModFix/>
          </a:blip>
          <a:stretch>
            <a:fillRect/>
          </a:stretch>
        </p:blipFill>
        <p:spPr>
          <a:xfrm>
            <a:off x="8083491" y="478221"/>
            <a:ext cx="292071" cy="269000"/>
          </a:xfrm>
          <a:prstGeom prst="rect">
            <a:avLst/>
          </a:prstGeom>
          <a:noFill/>
          <a:ln>
            <a:noFill/>
          </a:ln>
        </p:spPr>
      </p:pic>
      <p:sp>
        <p:nvSpPr>
          <p:cNvPr id="547" name="Google Shape;547;p103"/>
          <p:cNvSpPr txBox="1"/>
          <p:nvPr>
            <p:ph type="title"/>
          </p:nvPr>
        </p:nvSpPr>
        <p:spPr>
          <a:xfrm>
            <a:off x="304800" y="168850"/>
            <a:ext cx="7607700" cy="29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rgbClr val="FFFFFF"/>
                </a:solidFill>
                <a:latin typeface="Lato"/>
                <a:ea typeface="Lato"/>
                <a:cs typeface="Lato"/>
                <a:sym typeface="La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48" name="Google Shape;548;p103"/>
          <p:cNvSpPr txBox="1"/>
          <p:nvPr>
            <p:ph idx="1" type="body"/>
          </p:nvPr>
        </p:nvSpPr>
        <p:spPr>
          <a:xfrm>
            <a:off x="3048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
        <p:nvSpPr>
          <p:cNvPr id="549" name="Google Shape;549;p103"/>
          <p:cNvSpPr txBox="1"/>
          <p:nvPr>
            <p:ph idx="2" type="body"/>
          </p:nvPr>
        </p:nvSpPr>
        <p:spPr>
          <a:xfrm>
            <a:off x="4641900" y="976575"/>
            <a:ext cx="3733800" cy="38460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30353E"/>
              </a:buClr>
              <a:buSzPts val="1600"/>
              <a:buFont typeface="Source Sans Pro"/>
              <a:buChar char="●"/>
              <a:defRPr sz="1600">
                <a:solidFill>
                  <a:srgbClr val="30353E"/>
                </a:solidFill>
                <a:latin typeface="Source Sans Pro"/>
                <a:ea typeface="Source Sans Pro"/>
                <a:cs typeface="Source Sans Pro"/>
                <a:sym typeface="Source Sans Pro"/>
              </a:defRPr>
            </a:lvl1pPr>
            <a:lvl2pPr indent="-317500" lvl="1" marL="914400" rtl="0">
              <a:lnSpc>
                <a:spcPct val="115000"/>
              </a:lnSpc>
              <a:spcBef>
                <a:spcPts val="0"/>
              </a:spcBef>
              <a:spcAft>
                <a:spcPts val="0"/>
              </a:spcAft>
              <a:buClr>
                <a:srgbClr val="30353E"/>
              </a:buClr>
              <a:buSzPts val="1400"/>
              <a:buFont typeface="Source Sans Pro"/>
              <a:buChar char="○"/>
              <a:defRPr>
                <a:solidFill>
                  <a:srgbClr val="30353E"/>
                </a:solidFill>
                <a:latin typeface="Source Sans Pro"/>
                <a:ea typeface="Source Sans Pro"/>
                <a:cs typeface="Source Sans Pro"/>
                <a:sym typeface="Source Sans Pro"/>
              </a:defRPr>
            </a:lvl2pPr>
            <a:lvl3pPr indent="-304800" lvl="2" marL="1371600" rtl="0">
              <a:lnSpc>
                <a:spcPct val="115000"/>
              </a:lnSpc>
              <a:spcBef>
                <a:spcPts val="0"/>
              </a:spcBef>
              <a:spcAft>
                <a:spcPts val="0"/>
              </a:spcAft>
              <a:buClr>
                <a:srgbClr val="30353E"/>
              </a:buClr>
              <a:buSzPts val="1200"/>
              <a:buFont typeface="Source Sans Pro"/>
              <a:buChar char="■"/>
              <a:defRPr sz="1200">
                <a:solidFill>
                  <a:srgbClr val="30353E"/>
                </a:solidFill>
                <a:latin typeface="Source Sans Pro"/>
                <a:ea typeface="Source Sans Pro"/>
                <a:cs typeface="Source Sans Pro"/>
                <a:sym typeface="Source Sans Pro"/>
              </a:defRPr>
            </a:lvl3pPr>
            <a:lvl4pPr indent="-292100" lvl="3" marL="1828800" rtl="0">
              <a:lnSpc>
                <a:spcPct val="115000"/>
              </a:lnSpc>
              <a:spcBef>
                <a:spcPts val="0"/>
              </a:spcBef>
              <a:spcAft>
                <a:spcPts val="0"/>
              </a:spcAft>
              <a:buClr>
                <a:srgbClr val="30353E"/>
              </a:buClr>
              <a:buSzPts val="1000"/>
              <a:buFont typeface="Source Sans Pro"/>
              <a:buChar char="●"/>
              <a:defRPr sz="1000">
                <a:solidFill>
                  <a:srgbClr val="30353E"/>
                </a:solidFill>
                <a:latin typeface="Source Sans Pro"/>
                <a:ea typeface="Source Sans Pro"/>
                <a:cs typeface="Source Sans Pro"/>
                <a:sym typeface="Source Sans Pro"/>
              </a:defRPr>
            </a:lvl4pPr>
            <a:lvl5pPr indent="-285750" lvl="4" marL="22860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5pPr>
            <a:lvl6pPr indent="-285750" lvl="5" marL="27432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6pPr>
            <a:lvl7pPr indent="-285750" lvl="6" marL="32004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7pPr>
            <a:lvl8pPr indent="-285750" lvl="7" marL="36576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8pPr>
            <a:lvl9pPr indent="-285750" lvl="8" marL="4114800" rtl="0">
              <a:lnSpc>
                <a:spcPct val="115000"/>
              </a:lnSpc>
              <a:spcBef>
                <a:spcPts val="0"/>
              </a:spcBef>
              <a:spcAft>
                <a:spcPts val="0"/>
              </a:spcAft>
              <a:buClr>
                <a:srgbClr val="30353E"/>
              </a:buClr>
              <a:buSzPts val="900"/>
              <a:buFont typeface="Source Sans Pro"/>
              <a:buChar char="■"/>
              <a:defRPr sz="900">
                <a:solidFill>
                  <a:srgbClr val="30353E"/>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6.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5" Type="http://schemas.openxmlformats.org/officeDocument/2006/relationships/slideLayout" Target="../slideLayouts/slideLayout27.xml"/><Relationship Id="rId6" Type="http://schemas.openxmlformats.org/officeDocument/2006/relationships/slideLayout" Target="../slideLayouts/slideLayout28.xml"/><Relationship Id="rId29" Type="http://schemas.openxmlformats.org/officeDocument/2006/relationships/theme" Target="../theme/theme4.xml"/><Relationship Id="rId7" Type="http://schemas.openxmlformats.org/officeDocument/2006/relationships/slideLayout" Target="../slideLayouts/slideLayout29.xml"/><Relationship Id="rId8" Type="http://schemas.openxmlformats.org/officeDocument/2006/relationships/slideLayout" Target="../slideLayouts/slideLayout3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0.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5" Type="http://schemas.openxmlformats.org/officeDocument/2006/relationships/slideLayout" Target="../slideLayouts/slideLayout55.xml"/><Relationship Id="rId6" Type="http://schemas.openxmlformats.org/officeDocument/2006/relationships/slideLayout" Target="../slideLayouts/slideLayout56.xml"/><Relationship Id="rId29" Type="http://schemas.openxmlformats.org/officeDocument/2006/relationships/slideLayout" Target="../slideLayouts/slideLayout79.xml"/><Relationship Id="rId7" Type="http://schemas.openxmlformats.org/officeDocument/2006/relationships/slideLayout" Target="../slideLayouts/slideLayout57.xml"/><Relationship Id="rId8" Type="http://schemas.openxmlformats.org/officeDocument/2006/relationships/slideLayout" Target="../slideLayouts/slideLayout58.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11" Type="http://schemas.openxmlformats.org/officeDocument/2006/relationships/slideLayout" Target="../slideLayouts/slideLayout61.xml"/><Relationship Id="rId33" Type="http://schemas.openxmlformats.org/officeDocument/2006/relationships/slideLayout" Target="../slideLayouts/slideLayout83.xml"/><Relationship Id="rId10" Type="http://schemas.openxmlformats.org/officeDocument/2006/relationships/slideLayout" Target="../slideLayouts/slideLayout60.xml"/><Relationship Id="rId32" Type="http://schemas.openxmlformats.org/officeDocument/2006/relationships/slideLayout" Target="../slideLayouts/slideLayout82.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34" Type="http://schemas.openxmlformats.org/officeDocument/2006/relationships/theme" Target="../theme/theme5.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9" Type="http://schemas.openxmlformats.org/officeDocument/2006/relationships/slideLayout" Target="../slideLayouts/slideLayout69.xml"/><Relationship Id="rId1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03.xml"/><Relationship Id="rId22" Type="http://schemas.openxmlformats.org/officeDocument/2006/relationships/slideLayout" Target="../slideLayouts/slideLayout105.xml"/><Relationship Id="rId21" Type="http://schemas.openxmlformats.org/officeDocument/2006/relationships/slideLayout" Target="../slideLayouts/slideLayout104.xml"/><Relationship Id="rId23" Type="http://schemas.openxmlformats.org/officeDocument/2006/relationships/theme" Target="../theme/theme3.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9" Type="http://schemas.openxmlformats.org/officeDocument/2006/relationships/slideLayout" Target="../slideLayouts/slideLayout102.xml"/><Relationship Id="rId18"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5.xml"/><Relationship Id="rId22" Type="http://schemas.openxmlformats.org/officeDocument/2006/relationships/slideLayout" Target="../slideLayouts/slideLayout127.xml"/><Relationship Id="rId21" Type="http://schemas.openxmlformats.org/officeDocument/2006/relationships/slideLayout" Target="../slideLayouts/slideLayout126.xml"/><Relationship Id="rId24" Type="http://schemas.openxmlformats.org/officeDocument/2006/relationships/theme" Target="../theme/theme7.xml"/><Relationship Id="rId23" Type="http://schemas.openxmlformats.org/officeDocument/2006/relationships/slideLayout" Target="../slideLayouts/slideLayout128.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11" Type="http://schemas.openxmlformats.org/officeDocument/2006/relationships/slideLayout" Target="../slideLayouts/slideLayout116.xml"/><Relationship Id="rId10" Type="http://schemas.openxmlformats.org/officeDocument/2006/relationships/slideLayout" Target="../slideLayouts/slideLayout115.xml"/><Relationship Id="rId13" Type="http://schemas.openxmlformats.org/officeDocument/2006/relationships/slideLayout" Target="../slideLayouts/slideLayout118.xml"/><Relationship Id="rId12" Type="http://schemas.openxmlformats.org/officeDocument/2006/relationships/slideLayout" Target="../slideLayouts/slideLayout117.xml"/><Relationship Id="rId15" Type="http://schemas.openxmlformats.org/officeDocument/2006/relationships/slideLayout" Target="../slideLayouts/slideLayout120.xml"/><Relationship Id="rId14" Type="http://schemas.openxmlformats.org/officeDocument/2006/relationships/slideLayout" Target="../slideLayouts/slideLayout119.xml"/><Relationship Id="rId17" Type="http://schemas.openxmlformats.org/officeDocument/2006/relationships/slideLayout" Target="../slideLayouts/slideLayout122.xml"/><Relationship Id="rId16" Type="http://schemas.openxmlformats.org/officeDocument/2006/relationships/slideLayout" Target="../slideLayouts/slideLayout121.xml"/><Relationship Id="rId19" Type="http://schemas.openxmlformats.org/officeDocument/2006/relationships/slideLayout" Target="../slideLayouts/slideLayout124.xml"/><Relationship Id="rId18"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8693689" y="4942793"/>
            <a:ext cx="450300" cy="124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fld id="{00000000-1234-1234-1234-123412341234}" type="slidenum">
              <a:rPr b="0" i="0" lang="en" sz="800" u="none" cap="none" strike="noStrike">
                <a:solidFill>
                  <a:srgbClr val="A5A5A5"/>
                </a:solidFill>
                <a:latin typeface="Lato Light"/>
                <a:ea typeface="Lato Light"/>
                <a:cs typeface="Lato Light"/>
                <a:sym typeface="Lato Light"/>
              </a:rPr>
              <a:t>‹#›</a:t>
            </a:fld>
            <a:endParaRPr b="0" i="0" sz="800" u="none" cap="none" strike="noStrike">
              <a:solidFill>
                <a:srgbClr val="A5A5A5"/>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7" name="Shape 137"/>
        <p:cNvGrpSpPr/>
        <p:nvPr/>
      </p:nvGrpSpPr>
      <p:grpSpPr>
        <a:xfrm>
          <a:off x="0" y="0"/>
          <a:ext cx="0" cy="0"/>
          <a:chOff x="0" y="0"/>
          <a:chExt cx="0" cy="0"/>
        </a:xfrm>
      </p:grpSpPr>
      <p:sp>
        <p:nvSpPr>
          <p:cNvPr id="138" name="Google Shape;138;p24"/>
          <p:cNvSpPr txBox="1"/>
          <p:nvPr/>
        </p:nvSpPr>
        <p:spPr>
          <a:xfrm>
            <a:off x="8693689" y="4942793"/>
            <a:ext cx="450300" cy="124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fld id="{00000000-1234-1234-1234-123412341234}" type="slidenum">
              <a:rPr b="0" i="0" lang="en" sz="800" u="none" cap="none" strike="noStrike">
                <a:solidFill>
                  <a:srgbClr val="A5A5A5"/>
                </a:solidFill>
                <a:latin typeface="Lato Light"/>
                <a:ea typeface="Lato Light"/>
                <a:cs typeface="Lato Light"/>
                <a:sym typeface="Lato Light"/>
              </a:rPr>
              <a:t>‹#›</a:t>
            </a:fld>
            <a:endParaRPr b="0" i="0" sz="800" u="none" cap="none" strike="noStrike">
              <a:solidFill>
                <a:srgbClr val="A5A5A5"/>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7" name="Shape 287"/>
        <p:cNvGrpSpPr/>
        <p:nvPr/>
      </p:nvGrpSpPr>
      <p:grpSpPr>
        <a:xfrm>
          <a:off x="0" y="0"/>
          <a:ext cx="0" cy="0"/>
          <a:chOff x="0" y="0"/>
          <a:chExt cx="0" cy="0"/>
        </a:xfrm>
      </p:grpSpPr>
      <p:sp>
        <p:nvSpPr>
          <p:cNvPr id="288" name="Google Shape;288;p53"/>
          <p:cNvSpPr txBox="1"/>
          <p:nvPr/>
        </p:nvSpPr>
        <p:spPr>
          <a:xfrm>
            <a:off x="8693689" y="4942793"/>
            <a:ext cx="450300" cy="124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fld id="{00000000-1234-1234-1234-123412341234}" type="slidenum">
              <a:rPr b="0" i="0" lang="en" sz="800" u="none" cap="none" strike="noStrike">
                <a:solidFill>
                  <a:srgbClr val="A5A5A5"/>
                </a:solidFill>
                <a:latin typeface="Lato Light"/>
                <a:ea typeface="Lato Light"/>
                <a:cs typeface="Lato Light"/>
                <a:sym typeface="Lato Light"/>
              </a:rPr>
              <a:t>‹#›</a:t>
            </a:fld>
            <a:endParaRPr b="0" i="0" sz="800" u="none" cap="none" strike="noStrike">
              <a:solidFill>
                <a:srgbClr val="A5A5A5"/>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8" name="Shape 458"/>
        <p:cNvGrpSpPr/>
        <p:nvPr/>
      </p:nvGrpSpPr>
      <p:grpSpPr>
        <a:xfrm>
          <a:off x="0" y="0"/>
          <a:ext cx="0" cy="0"/>
          <a:chOff x="0" y="0"/>
          <a:chExt cx="0" cy="0"/>
        </a:xfrm>
      </p:grpSpPr>
      <p:sp>
        <p:nvSpPr>
          <p:cNvPr id="459" name="Google Shape;459;p87"/>
          <p:cNvSpPr txBox="1"/>
          <p:nvPr/>
        </p:nvSpPr>
        <p:spPr>
          <a:xfrm>
            <a:off x="8693689" y="4942793"/>
            <a:ext cx="450300" cy="124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fld id="{00000000-1234-1234-1234-123412341234}" type="slidenum">
              <a:rPr b="0" i="0" lang="en" sz="800" u="none" cap="none" strike="noStrike">
                <a:solidFill>
                  <a:srgbClr val="A5A5A5"/>
                </a:solidFill>
                <a:latin typeface="Lato Light"/>
                <a:ea typeface="Lato Light"/>
                <a:cs typeface="Lato Light"/>
                <a:sym typeface="Lato Light"/>
              </a:rPr>
              <a:t>‹#›</a:t>
            </a:fld>
            <a:endParaRPr b="0" i="0" sz="800" u="none" cap="none" strike="noStrike">
              <a:solidFill>
                <a:srgbClr val="A5A5A5"/>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9" name="Shape 589"/>
        <p:cNvGrpSpPr/>
        <p:nvPr/>
      </p:nvGrpSpPr>
      <p:grpSpPr>
        <a:xfrm>
          <a:off x="0" y="0"/>
          <a:ext cx="0" cy="0"/>
          <a:chOff x="0" y="0"/>
          <a:chExt cx="0" cy="0"/>
        </a:xfrm>
      </p:grpSpPr>
      <p:sp>
        <p:nvSpPr>
          <p:cNvPr id="590" name="Google Shape;590;p110"/>
          <p:cNvSpPr txBox="1"/>
          <p:nvPr/>
        </p:nvSpPr>
        <p:spPr>
          <a:xfrm>
            <a:off x="8693689" y="4942793"/>
            <a:ext cx="450300" cy="124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fld id="{00000000-1234-1234-1234-123412341234}" type="slidenum">
              <a:rPr b="0" i="0" lang="en" sz="800" u="none" cap="none" strike="noStrike">
                <a:solidFill>
                  <a:srgbClr val="A5A5A5"/>
                </a:solidFill>
                <a:latin typeface="Lato Light"/>
                <a:ea typeface="Lato Light"/>
                <a:cs typeface="Lato Light"/>
                <a:sym typeface="Lato Light"/>
              </a:rPr>
              <a:t>‹#›</a:t>
            </a:fld>
            <a:endParaRPr b="0" i="0" sz="800" u="none" cap="none" strike="noStrike">
              <a:solidFill>
                <a:srgbClr val="A5A5A5"/>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26" name="Shape 726"/>
        <p:cNvGrpSpPr/>
        <p:nvPr/>
      </p:nvGrpSpPr>
      <p:grpSpPr>
        <a:xfrm>
          <a:off x="0" y="0"/>
          <a:ext cx="0" cy="0"/>
          <a:chOff x="0" y="0"/>
          <a:chExt cx="0" cy="0"/>
        </a:xfrm>
      </p:grpSpPr>
      <p:sp>
        <p:nvSpPr>
          <p:cNvPr id="727" name="Google Shape;727;p134"/>
          <p:cNvSpPr txBox="1"/>
          <p:nvPr>
            <p:ph type="title"/>
          </p:nvPr>
        </p:nvSpPr>
        <p:spPr>
          <a:xfrm>
            <a:off x="0" y="1930423"/>
            <a:ext cx="91440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BFBFBF"/>
              </a:buClr>
              <a:buSzPts val="4400"/>
              <a:buFont typeface="Arial"/>
              <a:buNone/>
              <a:defRPr b="0" i="0" sz="4400" u="none" cap="none" strike="noStrike">
                <a:solidFill>
                  <a:srgbClr val="BFBFB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8" name="Google Shape;728;p134"/>
          <p:cNvSpPr txBox="1"/>
          <p:nvPr>
            <p:ph idx="1" type="body"/>
          </p:nvPr>
        </p:nvSpPr>
        <p:spPr>
          <a:xfrm>
            <a:off x="0" y="3146776"/>
            <a:ext cx="9144000" cy="156119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10000"/>
              </a:lnSpc>
              <a:spcBef>
                <a:spcPts val="480"/>
              </a:spcBef>
              <a:spcAft>
                <a:spcPts val="0"/>
              </a:spcAft>
              <a:buClr>
                <a:srgbClr val="BFBFBF"/>
              </a:buClr>
              <a:buSzPts val="2400"/>
              <a:buFont typeface="Arial"/>
              <a:buNone/>
              <a:defRPr b="0" i="0" sz="2400" u="none" cap="none" strike="noStrike">
                <a:solidFill>
                  <a:srgbClr val="BFBFBF"/>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76" r:id="rId1"/>
    <p:sldLayoutId id="2147483777" r:id="rId2"/>
  </p:sldLayoutIdLst>
  <mc:AlternateContent>
    <mc:Choice Requires="p14">
      <p:transition spd="slow" p14:dur="2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about.gitlab.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29.png"/><Relationship Id="rId5" Type="http://schemas.openxmlformats.org/officeDocument/2006/relationships/image" Target="../media/image40.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32.png"/><Relationship Id="rId10"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hyperlink" Target="https://www.devopsonline.co.uk/security-and-developer-teams-still-failing-to-communicate-says-repor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6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5.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6.xml"/><Relationship Id="rId3"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7.xml"/><Relationship Id="rId3"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8.xml"/><Relationship Id="rId3"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0.xml"/><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1.xml"/><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3.xml"/><Relationship Id="rId3"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4.xml"/><Relationship Id="rId3"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5.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hyperlink" Target="https://gitlab.com/gitlab-org/gitlab-ee/issues/9928" TargetMode="External"/><Relationship Id="rId4" Type="http://schemas.openxmlformats.org/officeDocument/2006/relationships/hyperlink" Target="https://gitlab.com/gitlab-org/gitlab-ee/issues/7521" TargetMode="External"/><Relationship Id="rId5" Type="http://schemas.openxmlformats.org/officeDocument/2006/relationships/hyperlink" Target="https://gitlab.com/gitlab-org/gitlab-ee/issues/8792" TargetMode="External"/><Relationship Id="rId6" Type="http://schemas.openxmlformats.org/officeDocument/2006/relationships/hyperlink" Target="https://gitlab.com/groups/gitlab-org/-/epics/63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hyperlink" Target="https://about.gitlab.com/direction/secure/#upcoming-releases" TargetMode="Externa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4.xml"/><Relationship Id="rId3" Type="http://schemas.openxmlformats.org/officeDocument/2006/relationships/hyperlink" Target="http://bit.ly/OSCONSecWorkflow" TargetMode="External"/><Relationship Id="rId4" Type="http://schemas.openxmlformats.org/officeDocument/2006/relationships/hyperlink" Target="http://bit.ly/OSCONSecWorkflowWhitepaper"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notesSlide" Target="../notesSlides/notesSlide55.xml"/><Relationship Id="rId3" Type="http://schemas.openxmlformats.org/officeDocument/2006/relationships/image" Target="../media/image62.png"/><Relationship Id="rId4" Type="http://schemas.openxmlformats.org/officeDocument/2006/relationships/image" Target="../media/image6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8.xml"/><Relationship Id="rId3" Type="http://schemas.openxmlformats.org/officeDocument/2006/relationships/image" Target="../media/image6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29.png"/><Relationship Id="rId5" Type="http://schemas.openxmlformats.org/officeDocument/2006/relationships/image" Target="../media/image40.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32.png"/><Relationship Id="rId10"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E173D"/>
            </a:gs>
            <a:gs pos="19000">
              <a:srgbClr val="1E173D"/>
            </a:gs>
            <a:gs pos="96000">
              <a:srgbClr val="664BB2"/>
            </a:gs>
            <a:gs pos="100000">
              <a:srgbClr val="664BB2"/>
            </a:gs>
          </a:gsLst>
          <a:lin ang="5400012" scaled="0"/>
        </a:gradFill>
      </p:bgPr>
    </p:bg>
    <p:spTree>
      <p:nvGrpSpPr>
        <p:cNvPr id="741" name="Shape 741"/>
        <p:cNvGrpSpPr/>
        <p:nvPr/>
      </p:nvGrpSpPr>
      <p:grpSpPr>
        <a:xfrm>
          <a:off x="0" y="0"/>
          <a:ext cx="0" cy="0"/>
          <a:chOff x="0" y="0"/>
          <a:chExt cx="0" cy="0"/>
        </a:xfrm>
      </p:grpSpPr>
      <p:sp>
        <p:nvSpPr>
          <p:cNvPr id="742" name="Google Shape;742;p137"/>
          <p:cNvSpPr txBox="1"/>
          <p:nvPr>
            <p:ph type="title"/>
          </p:nvPr>
        </p:nvSpPr>
        <p:spPr>
          <a:xfrm>
            <a:off x="588475" y="550925"/>
            <a:ext cx="6523200" cy="283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FCA120"/>
                </a:solidFill>
              </a:rPr>
              <a:t>Integrating security into modern software development: A workflow study</a:t>
            </a:r>
            <a:endParaRPr sz="3600">
              <a:solidFill>
                <a:srgbClr val="FCA120"/>
              </a:solidFill>
            </a:endParaRPr>
          </a:p>
          <a:p>
            <a:pPr indent="0" lvl="0" marL="0" rtl="0" algn="l">
              <a:spcBef>
                <a:spcPts val="0"/>
              </a:spcBef>
              <a:spcAft>
                <a:spcPts val="0"/>
              </a:spcAft>
              <a:buNone/>
            </a:pPr>
            <a:r>
              <a:t/>
            </a:r>
            <a:endParaRPr sz="3600">
              <a:solidFill>
                <a:srgbClr val="FCA120"/>
              </a:solidFill>
            </a:endParaRPr>
          </a:p>
        </p:txBody>
      </p:sp>
      <p:sp>
        <p:nvSpPr>
          <p:cNvPr id="743" name="Google Shape;743;p137"/>
          <p:cNvSpPr txBox="1"/>
          <p:nvPr/>
        </p:nvSpPr>
        <p:spPr>
          <a:xfrm>
            <a:off x="3468898" y="4871850"/>
            <a:ext cx="2206200" cy="180300"/>
          </a:xfrm>
          <a:prstGeom prst="rect">
            <a:avLst/>
          </a:prstGeom>
          <a:no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0" i="0" lang="en" sz="1100" u="sng" cap="none" strike="noStrike">
                <a:solidFill>
                  <a:schemeClr val="hlink"/>
                </a:solidFill>
                <a:latin typeface="Source Sans Pro"/>
                <a:ea typeface="Source Sans Pro"/>
                <a:cs typeface="Source Sans Pro"/>
                <a:sym typeface="Source Sans Pro"/>
                <a:hlinkClick r:id="rId3"/>
              </a:rPr>
              <a:t>about.gitlab.com</a:t>
            </a:r>
            <a:endParaRPr b="0" i="0" sz="1100" cap="none" strike="noStrike">
              <a:solidFill>
                <a:srgbClr val="E65327"/>
              </a:solidFill>
              <a:latin typeface="Source Sans Pro"/>
              <a:ea typeface="Source Sans Pro"/>
              <a:cs typeface="Source Sans Pro"/>
              <a:sym typeface="Source Sans Pro"/>
            </a:endParaRPr>
          </a:p>
        </p:txBody>
      </p:sp>
      <p:sp>
        <p:nvSpPr>
          <p:cNvPr id="744" name="Google Shape;744;p137"/>
          <p:cNvSpPr txBox="1"/>
          <p:nvPr/>
        </p:nvSpPr>
        <p:spPr>
          <a:xfrm>
            <a:off x="588475" y="3842988"/>
            <a:ext cx="4905000" cy="5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rPr>
              <a:t>Lucas Charles</a:t>
            </a:r>
            <a:endParaRPr sz="1800">
              <a:solidFill>
                <a:schemeClr val="accent1"/>
              </a:solidFill>
            </a:endParaRPr>
          </a:p>
          <a:p>
            <a:pPr indent="0" lvl="0" marL="0" rtl="0" algn="l">
              <a:spcBef>
                <a:spcPts val="0"/>
              </a:spcBef>
              <a:spcAft>
                <a:spcPts val="0"/>
              </a:spcAft>
              <a:buNone/>
            </a:pPr>
            <a:r>
              <a:rPr lang="en" sz="1800">
                <a:solidFill>
                  <a:schemeClr val="accent1"/>
                </a:solidFill>
              </a:rPr>
              <a:t>Secure Software Engineer @ GitLab</a:t>
            </a:r>
            <a:endParaRPr sz="18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5" name="Shape 835"/>
        <p:cNvGrpSpPr/>
        <p:nvPr/>
      </p:nvGrpSpPr>
      <p:grpSpPr>
        <a:xfrm>
          <a:off x="0" y="0"/>
          <a:ext cx="0" cy="0"/>
          <a:chOff x="0" y="0"/>
          <a:chExt cx="0" cy="0"/>
        </a:xfrm>
      </p:grpSpPr>
      <p:sp>
        <p:nvSpPr>
          <p:cNvPr id="836" name="Google Shape;836;p146"/>
          <p:cNvSpPr/>
          <p:nvPr/>
        </p:nvSpPr>
        <p:spPr>
          <a:xfrm>
            <a:off x="1356663" y="1083500"/>
            <a:ext cx="6564300" cy="1329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Source Sans Pro"/>
                <a:ea typeface="Source Sans Pro"/>
                <a:cs typeface="Source Sans Pro"/>
                <a:sym typeface="Source Sans Pro"/>
              </a:rPr>
              <a:t>Orchestration (K8s): access/authentication, runtime resources, network policies  </a:t>
            </a:r>
            <a:endParaRPr b="1" sz="1000">
              <a:latin typeface="Source Sans Pro"/>
              <a:ea typeface="Source Sans Pro"/>
              <a:cs typeface="Source Sans Pro"/>
              <a:sym typeface="Source Sans Pro"/>
            </a:endParaRPr>
          </a:p>
        </p:txBody>
      </p:sp>
      <p:sp>
        <p:nvSpPr>
          <p:cNvPr id="837" name="Google Shape;837;p146"/>
          <p:cNvSpPr/>
          <p:nvPr/>
        </p:nvSpPr>
        <p:spPr>
          <a:xfrm>
            <a:off x="1863313" y="1480958"/>
            <a:ext cx="5991900" cy="880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Source Sans Pro"/>
                <a:ea typeface="Source Sans Pro"/>
                <a:cs typeface="Source Sans Pro"/>
                <a:sym typeface="Source Sans Pro"/>
              </a:rPr>
              <a:t>Containers: Images, Registry, East/West traffic </a:t>
            </a:r>
            <a:endParaRPr b="1" sz="1000">
              <a:latin typeface="Source Sans Pro"/>
              <a:ea typeface="Source Sans Pro"/>
              <a:cs typeface="Source Sans Pro"/>
              <a:sym typeface="Source Sans Pro"/>
            </a:endParaRPr>
          </a:p>
        </p:txBody>
      </p:sp>
      <p:sp>
        <p:nvSpPr>
          <p:cNvPr id="838" name="Google Shape;838;p146"/>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Cloud Native requires greater accountability</a:t>
            </a:r>
            <a:endParaRPr/>
          </a:p>
        </p:txBody>
      </p:sp>
      <p:sp>
        <p:nvSpPr>
          <p:cNvPr id="839" name="Google Shape;839;p146"/>
          <p:cNvSpPr/>
          <p:nvPr/>
        </p:nvSpPr>
        <p:spPr>
          <a:xfrm>
            <a:off x="1966814" y="2501791"/>
            <a:ext cx="1932600" cy="4794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Source Sans Pro"/>
                <a:ea typeface="Source Sans Pro"/>
                <a:cs typeface="Source Sans Pro"/>
                <a:sym typeface="Source Sans Pro"/>
              </a:rPr>
              <a:t>Virtualization and root access</a:t>
            </a:r>
            <a:endParaRPr sz="1000">
              <a:solidFill>
                <a:srgbClr val="FFFFFF"/>
              </a:solidFill>
              <a:latin typeface="Source Sans Pro"/>
              <a:ea typeface="Source Sans Pro"/>
              <a:cs typeface="Source Sans Pro"/>
              <a:sym typeface="Source Sans Pro"/>
            </a:endParaRPr>
          </a:p>
        </p:txBody>
      </p:sp>
      <p:sp>
        <p:nvSpPr>
          <p:cNvPr id="840" name="Google Shape;840;p146"/>
          <p:cNvSpPr/>
          <p:nvPr/>
        </p:nvSpPr>
        <p:spPr>
          <a:xfrm>
            <a:off x="3888175" y="2509860"/>
            <a:ext cx="3903900" cy="465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pic>
        <p:nvPicPr>
          <p:cNvPr id="841" name="Google Shape;841;p146"/>
          <p:cNvPicPr preferRelativeResize="0"/>
          <p:nvPr/>
        </p:nvPicPr>
        <p:blipFill>
          <a:blip r:embed="rId3">
            <a:alphaModFix/>
          </a:blip>
          <a:stretch>
            <a:fillRect/>
          </a:stretch>
        </p:blipFill>
        <p:spPr>
          <a:xfrm>
            <a:off x="1389888" y="3715038"/>
            <a:ext cx="465229" cy="465232"/>
          </a:xfrm>
          <a:prstGeom prst="rect">
            <a:avLst/>
          </a:prstGeom>
          <a:noFill/>
          <a:ln>
            <a:noFill/>
          </a:ln>
        </p:spPr>
      </p:pic>
      <p:pic>
        <p:nvPicPr>
          <p:cNvPr id="842" name="Google Shape;842;p146"/>
          <p:cNvPicPr preferRelativeResize="0"/>
          <p:nvPr/>
        </p:nvPicPr>
        <p:blipFill>
          <a:blip r:embed="rId4">
            <a:alphaModFix/>
          </a:blip>
          <a:stretch>
            <a:fillRect/>
          </a:stretch>
        </p:blipFill>
        <p:spPr>
          <a:xfrm>
            <a:off x="1422061" y="2483992"/>
            <a:ext cx="400883" cy="400885"/>
          </a:xfrm>
          <a:prstGeom prst="rect">
            <a:avLst/>
          </a:prstGeom>
          <a:noFill/>
          <a:ln>
            <a:noFill/>
          </a:ln>
        </p:spPr>
      </p:pic>
      <p:pic>
        <p:nvPicPr>
          <p:cNvPr id="843" name="Google Shape;843;p146"/>
          <p:cNvPicPr preferRelativeResize="0"/>
          <p:nvPr/>
        </p:nvPicPr>
        <p:blipFill rotWithShape="1">
          <a:blip r:embed="rId5">
            <a:alphaModFix/>
          </a:blip>
          <a:srcRect b="0" l="0" r="0" t="0"/>
          <a:stretch/>
        </p:blipFill>
        <p:spPr>
          <a:xfrm>
            <a:off x="1422061" y="3151473"/>
            <a:ext cx="400883" cy="400885"/>
          </a:xfrm>
          <a:prstGeom prst="rect">
            <a:avLst/>
          </a:prstGeom>
          <a:noFill/>
          <a:ln>
            <a:noFill/>
          </a:ln>
        </p:spPr>
      </p:pic>
      <p:pic>
        <p:nvPicPr>
          <p:cNvPr id="844" name="Google Shape;844;p146"/>
          <p:cNvPicPr preferRelativeResize="0"/>
          <p:nvPr/>
        </p:nvPicPr>
        <p:blipFill>
          <a:blip r:embed="rId6">
            <a:alphaModFix/>
          </a:blip>
          <a:stretch>
            <a:fillRect/>
          </a:stretch>
        </p:blipFill>
        <p:spPr>
          <a:xfrm>
            <a:off x="1422061" y="1814021"/>
            <a:ext cx="400883" cy="400885"/>
          </a:xfrm>
          <a:prstGeom prst="rect">
            <a:avLst/>
          </a:prstGeom>
          <a:noFill/>
          <a:ln>
            <a:noFill/>
          </a:ln>
        </p:spPr>
      </p:pic>
      <p:sp>
        <p:nvSpPr>
          <p:cNvPr id="845" name="Google Shape;845;p146"/>
          <p:cNvSpPr txBox="1"/>
          <p:nvPr/>
        </p:nvSpPr>
        <p:spPr>
          <a:xfrm>
            <a:off x="1332041" y="2220071"/>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Source Sans Pro SemiBold"/>
                <a:ea typeface="Source Sans Pro SemiBold"/>
                <a:cs typeface="Source Sans Pro SemiBold"/>
                <a:sym typeface="Source Sans Pro SemiBold"/>
              </a:rPr>
              <a:t>APPS</a:t>
            </a:r>
            <a:endParaRPr sz="700">
              <a:latin typeface="Source Sans Pro SemiBold"/>
              <a:ea typeface="Source Sans Pro SemiBold"/>
              <a:cs typeface="Source Sans Pro SemiBold"/>
              <a:sym typeface="Source Sans Pro SemiBold"/>
            </a:endParaRPr>
          </a:p>
        </p:txBody>
      </p:sp>
      <p:sp>
        <p:nvSpPr>
          <p:cNvPr id="846" name="Google Shape;846;p146"/>
          <p:cNvSpPr txBox="1"/>
          <p:nvPr/>
        </p:nvSpPr>
        <p:spPr>
          <a:xfrm>
            <a:off x="1332041" y="2894256"/>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Source Sans Pro SemiBold"/>
                <a:ea typeface="Source Sans Pro SemiBold"/>
                <a:cs typeface="Source Sans Pro SemiBold"/>
                <a:sym typeface="Source Sans Pro SemiBold"/>
              </a:rPr>
              <a:t>HOSTS</a:t>
            </a:r>
            <a:endParaRPr sz="700">
              <a:latin typeface="Source Sans Pro SemiBold"/>
              <a:ea typeface="Source Sans Pro SemiBold"/>
              <a:cs typeface="Source Sans Pro SemiBold"/>
              <a:sym typeface="Source Sans Pro SemiBold"/>
            </a:endParaRPr>
          </a:p>
        </p:txBody>
      </p:sp>
      <p:sp>
        <p:nvSpPr>
          <p:cNvPr id="847" name="Google Shape;847;p146"/>
          <p:cNvSpPr txBox="1"/>
          <p:nvPr/>
        </p:nvSpPr>
        <p:spPr>
          <a:xfrm>
            <a:off x="1280488" y="3545600"/>
            <a:ext cx="6840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Source Sans Pro SemiBold"/>
                <a:ea typeface="Source Sans Pro SemiBold"/>
                <a:cs typeface="Source Sans Pro SemiBold"/>
                <a:sym typeface="Source Sans Pro SemiBold"/>
              </a:rPr>
              <a:t>NETWORKS</a:t>
            </a:r>
            <a:endParaRPr sz="700">
              <a:latin typeface="Source Sans Pro SemiBold"/>
              <a:ea typeface="Source Sans Pro SemiBold"/>
              <a:cs typeface="Source Sans Pro SemiBold"/>
              <a:sym typeface="Source Sans Pro SemiBold"/>
            </a:endParaRPr>
          </a:p>
        </p:txBody>
      </p:sp>
      <p:sp>
        <p:nvSpPr>
          <p:cNvPr id="848" name="Google Shape;848;p146"/>
          <p:cNvSpPr txBox="1"/>
          <p:nvPr/>
        </p:nvSpPr>
        <p:spPr>
          <a:xfrm>
            <a:off x="1223038" y="4137000"/>
            <a:ext cx="7989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Source Sans Pro SemiBold"/>
                <a:ea typeface="Source Sans Pro SemiBold"/>
                <a:cs typeface="Source Sans Pro SemiBold"/>
                <a:sym typeface="Source Sans Pro SemiBold"/>
              </a:rPr>
              <a:t>FOUNDATION SERVICES</a:t>
            </a:r>
            <a:endParaRPr sz="700">
              <a:latin typeface="Source Sans Pro SemiBold"/>
              <a:ea typeface="Source Sans Pro SemiBold"/>
              <a:cs typeface="Source Sans Pro SemiBold"/>
              <a:sym typeface="Source Sans Pro SemiBold"/>
            </a:endParaRPr>
          </a:p>
        </p:txBody>
      </p:sp>
      <p:sp>
        <p:nvSpPr>
          <p:cNvPr id="849" name="Google Shape;849;p146"/>
          <p:cNvSpPr/>
          <p:nvPr/>
        </p:nvSpPr>
        <p:spPr>
          <a:xfrm>
            <a:off x="2467023" y="4516277"/>
            <a:ext cx="1510200" cy="169800"/>
          </a:xfrm>
          <a:prstGeom prst="rect">
            <a:avLst/>
          </a:prstGeom>
          <a:solidFill>
            <a:srgbClr val="654BB2">
              <a:alpha val="87310"/>
            </a:srgbClr>
          </a:solidFill>
          <a:ln cap="flat" cmpd="sng" w="9525">
            <a:solidFill>
              <a:srgbClr val="654B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Source Sans Pro"/>
                <a:ea typeface="Source Sans Pro"/>
                <a:cs typeface="Source Sans Pro"/>
                <a:sym typeface="Source Sans Pro"/>
              </a:rPr>
              <a:t>Cloud Provider</a:t>
            </a:r>
            <a:endParaRPr sz="800">
              <a:solidFill>
                <a:srgbClr val="FFFFFF"/>
              </a:solidFill>
              <a:latin typeface="Source Sans Pro"/>
              <a:ea typeface="Source Sans Pro"/>
              <a:cs typeface="Source Sans Pro"/>
              <a:sym typeface="Source Sans Pro"/>
            </a:endParaRPr>
          </a:p>
        </p:txBody>
      </p:sp>
      <p:sp>
        <p:nvSpPr>
          <p:cNvPr id="850" name="Google Shape;850;p146"/>
          <p:cNvSpPr/>
          <p:nvPr/>
        </p:nvSpPr>
        <p:spPr>
          <a:xfrm>
            <a:off x="4098258" y="4516277"/>
            <a:ext cx="1510200" cy="169800"/>
          </a:xfrm>
          <a:prstGeom prst="rect">
            <a:avLst/>
          </a:prstGeom>
          <a:solidFill>
            <a:srgbClr val="FC6D25">
              <a:alpha val="87310"/>
            </a:srgbClr>
          </a:solidFill>
          <a:ln cap="flat" cmpd="sng" w="9525">
            <a:solidFill>
              <a:srgbClr val="FC6D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a:ea typeface="Source Sans Pro"/>
                <a:cs typeface="Source Sans Pro"/>
                <a:sym typeface="Source Sans Pro"/>
              </a:rPr>
              <a:t>Security Vendors</a:t>
            </a:r>
            <a:endParaRPr sz="800">
              <a:latin typeface="Source Sans Pro"/>
              <a:ea typeface="Source Sans Pro"/>
              <a:cs typeface="Source Sans Pro"/>
              <a:sym typeface="Source Sans Pro"/>
            </a:endParaRPr>
          </a:p>
        </p:txBody>
      </p:sp>
      <p:sp>
        <p:nvSpPr>
          <p:cNvPr id="851" name="Google Shape;851;p146"/>
          <p:cNvSpPr/>
          <p:nvPr/>
        </p:nvSpPr>
        <p:spPr>
          <a:xfrm>
            <a:off x="5732009" y="4516277"/>
            <a:ext cx="1510200" cy="169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a:ea typeface="Source Sans Pro"/>
                <a:cs typeface="Source Sans Pro"/>
                <a:sym typeface="Source Sans Pro"/>
              </a:rPr>
              <a:t>End-user</a:t>
            </a:r>
            <a:endParaRPr sz="800">
              <a:latin typeface="Source Sans Pro"/>
              <a:ea typeface="Source Sans Pro"/>
              <a:cs typeface="Source Sans Pro"/>
              <a:sym typeface="Source Sans Pro"/>
            </a:endParaRPr>
          </a:p>
        </p:txBody>
      </p:sp>
      <p:sp>
        <p:nvSpPr>
          <p:cNvPr id="852" name="Google Shape;852;p146"/>
          <p:cNvSpPr txBox="1"/>
          <p:nvPr/>
        </p:nvSpPr>
        <p:spPr>
          <a:xfrm>
            <a:off x="1621661" y="4534416"/>
            <a:ext cx="845400" cy="13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latin typeface="Source Sans Pro"/>
                <a:ea typeface="Source Sans Pro"/>
                <a:cs typeface="Source Sans Pro"/>
                <a:sym typeface="Source Sans Pro"/>
              </a:rPr>
              <a:t>Responsibility:</a:t>
            </a:r>
            <a:endParaRPr sz="800">
              <a:latin typeface="Source Sans Pro"/>
              <a:ea typeface="Source Sans Pro"/>
              <a:cs typeface="Source Sans Pro"/>
              <a:sym typeface="Source Sans Pro"/>
            </a:endParaRPr>
          </a:p>
        </p:txBody>
      </p:sp>
      <p:sp>
        <p:nvSpPr>
          <p:cNvPr id="853" name="Google Shape;853;p146"/>
          <p:cNvSpPr/>
          <p:nvPr/>
        </p:nvSpPr>
        <p:spPr>
          <a:xfrm>
            <a:off x="1916961" y="1841751"/>
            <a:ext cx="5875200" cy="465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54" name="Google Shape;854;p146"/>
          <p:cNvSpPr/>
          <p:nvPr/>
        </p:nvSpPr>
        <p:spPr>
          <a:xfrm>
            <a:off x="1966807" y="1889933"/>
            <a:ext cx="1932600" cy="3675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Application Threat Detection</a:t>
            </a:r>
            <a:endParaRPr sz="1000">
              <a:latin typeface="Source Sans Pro"/>
              <a:ea typeface="Source Sans Pro"/>
              <a:cs typeface="Source Sans Pro"/>
              <a:sym typeface="Source Sans Pro"/>
            </a:endParaRPr>
          </a:p>
        </p:txBody>
      </p:sp>
      <p:sp>
        <p:nvSpPr>
          <p:cNvPr id="855" name="Google Shape;855;p146"/>
          <p:cNvSpPr/>
          <p:nvPr/>
        </p:nvSpPr>
        <p:spPr>
          <a:xfrm>
            <a:off x="5812750" y="1889933"/>
            <a:ext cx="19326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App Configuration and </a:t>
            </a:r>
            <a:endParaRPr sz="10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App Patching</a:t>
            </a:r>
            <a:endParaRPr sz="1000">
              <a:latin typeface="Source Sans Pro"/>
              <a:ea typeface="Source Sans Pro"/>
              <a:cs typeface="Source Sans Pro"/>
              <a:sym typeface="Source Sans Pro"/>
            </a:endParaRPr>
          </a:p>
        </p:txBody>
      </p:sp>
      <p:sp>
        <p:nvSpPr>
          <p:cNvPr id="856" name="Google Shape;856;p146"/>
          <p:cNvSpPr/>
          <p:nvPr/>
        </p:nvSpPr>
        <p:spPr>
          <a:xfrm>
            <a:off x="3886924" y="1887691"/>
            <a:ext cx="19326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Application Access</a:t>
            </a:r>
            <a:endParaRPr sz="1000">
              <a:latin typeface="Source Sans Pro"/>
              <a:ea typeface="Source Sans Pro"/>
              <a:cs typeface="Source Sans Pro"/>
              <a:sym typeface="Source Sans Pro"/>
            </a:endParaRPr>
          </a:p>
        </p:txBody>
      </p:sp>
      <p:sp>
        <p:nvSpPr>
          <p:cNvPr id="857" name="Google Shape;857;p146"/>
          <p:cNvSpPr/>
          <p:nvPr/>
        </p:nvSpPr>
        <p:spPr>
          <a:xfrm>
            <a:off x="5812750" y="2558793"/>
            <a:ext cx="1932600" cy="36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System Patching and </a:t>
            </a:r>
            <a:endParaRPr sz="10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System Access</a:t>
            </a:r>
            <a:endParaRPr sz="1000">
              <a:solidFill>
                <a:schemeClr val="dk1"/>
              </a:solidFill>
              <a:latin typeface="Source Sans Pro"/>
              <a:ea typeface="Source Sans Pro"/>
              <a:cs typeface="Source Sans Pro"/>
              <a:sym typeface="Source Sans Pro"/>
            </a:endParaRPr>
          </a:p>
        </p:txBody>
      </p:sp>
      <p:sp>
        <p:nvSpPr>
          <p:cNvPr id="858" name="Google Shape;858;p146"/>
          <p:cNvSpPr/>
          <p:nvPr/>
        </p:nvSpPr>
        <p:spPr>
          <a:xfrm>
            <a:off x="3939557" y="2558048"/>
            <a:ext cx="1887900" cy="3675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System Threat Detection</a:t>
            </a:r>
            <a:endParaRPr sz="1000">
              <a:latin typeface="Source Sans Pro"/>
              <a:ea typeface="Source Sans Pro"/>
              <a:cs typeface="Source Sans Pro"/>
              <a:sym typeface="Source Sans Pro"/>
            </a:endParaRPr>
          </a:p>
        </p:txBody>
      </p:sp>
      <p:sp>
        <p:nvSpPr>
          <p:cNvPr id="859" name="Google Shape;859;p146"/>
          <p:cNvSpPr/>
          <p:nvPr/>
        </p:nvSpPr>
        <p:spPr>
          <a:xfrm>
            <a:off x="1966814" y="3170177"/>
            <a:ext cx="3798000" cy="4794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Source Sans Pro"/>
                <a:ea typeface="Source Sans Pro"/>
                <a:cs typeface="Source Sans Pro"/>
                <a:sym typeface="Source Sans Pro"/>
              </a:rPr>
              <a:t>Network segmentation and Perimeter security</a:t>
            </a:r>
            <a:endParaRPr sz="1000">
              <a:solidFill>
                <a:srgbClr val="FFFFFF"/>
              </a:solidFill>
              <a:latin typeface="Source Sans Pro"/>
              <a:ea typeface="Source Sans Pro"/>
              <a:cs typeface="Source Sans Pro"/>
              <a:sym typeface="Source Sans Pro"/>
            </a:endParaRPr>
          </a:p>
        </p:txBody>
      </p:sp>
      <p:sp>
        <p:nvSpPr>
          <p:cNvPr id="860" name="Google Shape;860;p146"/>
          <p:cNvSpPr/>
          <p:nvPr/>
        </p:nvSpPr>
        <p:spPr>
          <a:xfrm>
            <a:off x="5764899" y="3178253"/>
            <a:ext cx="2027100" cy="465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61" name="Google Shape;861;p146"/>
          <p:cNvSpPr/>
          <p:nvPr/>
        </p:nvSpPr>
        <p:spPr>
          <a:xfrm>
            <a:off x="5812750" y="3227186"/>
            <a:ext cx="1932600" cy="3675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Network Threat Detection</a:t>
            </a:r>
            <a:endParaRPr sz="1000">
              <a:solidFill>
                <a:schemeClr val="dk1"/>
              </a:solidFill>
              <a:latin typeface="Source Sans Pro"/>
              <a:ea typeface="Source Sans Pro"/>
              <a:cs typeface="Source Sans Pro"/>
              <a:sym typeface="Source Sans Pro"/>
            </a:endParaRPr>
          </a:p>
        </p:txBody>
      </p:sp>
      <p:sp>
        <p:nvSpPr>
          <p:cNvPr id="862" name="Google Shape;862;p146"/>
          <p:cNvSpPr/>
          <p:nvPr/>
        </p:nvSpPr>
        <p:spPr>
          <a:xfrm>
            <a:off x="1966814" y="3810165"/>
            <a:ext cx="4417800" cy="4794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Source Sans Pro"/>
              <a:ea typeface="Source Sans Pro"/>
              <a:cs typeface="Source Sans Pro"/>
              <a:sym typeface="Source Sans Pro"/>
            </a:endParaRPr>
          </a:p>
        </p:txBody>
      </p:sp>
      <p:sp>
        <p:nvSpPr>
          <p:cNvPr id="863" name="Google Shape;863;p146"/>
          <p:cNvSpPr/>
          <p:nvPr/>
        </p:nvSpPr>
        <p:spPr>
          <a:xfrm>
            <a:off x="6384434" y="3818240"/>
            <a:ext cx="1407600" cy="465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64" name="Google Shape;864;p146"/>
          <p:cNvSpPr/>
          <p:nvPr/>
        </p:nvSpPr>
        <p:spPr>
          <a:xfrm>
            <a:off x="6434918" y="3867159"/>
            <a:ext cx="1310700" cy="3675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Source Sans Pro"/>
                <a:ea typeface="Source Sans Pro"/>
                <a:cs typeface="Source Sans Pro"/>
                <a:sym typeface="Source Sans Pro"/>
              </a:rPr>
              <a:t>Cloud Configuration</a:t>
            </a:r>
            <a:endParaRPr sz="1000">
              <a:solidFill>
                <a:schemeClr val="dk1"/>
              </a:solidFill>
              <a:latin typeface="Source Sans Pro"/>
              <a:ea typeface="Source Sans Pro"/>
              <a:cs typeface="Source Sans Pro"/>
              <a:sym typeface="Source Sans Pro"/>
            </a:endParaRPr>
          </a:p>
        </p:txBody>
      </p:sp>
      <p:sp>
        <p:nvSpPr>
          <p:cNvPr id="865" name="Google Shape;865;p146"/>
          <p:cNvSpPr txBox="1"/>
          <p:nvPr/>
        </p:nvSpPr>
        <p:spPr>
          <a:xfrm>
            <a:off x="2136917" y="4143853"/>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Source Sans Pro SemiBold"/>
                <a:ea typeface="Source Sans Pro SemiBold"/>
                <a:cs typeface="Source Sans Pro SemiBold"/>
                <a:sym typeface="Source Sans Pro SemiBold"/>
              </a:rPr>
              <a:t>COMPUTE</a:t>
            </a:r>
            <a:endParaRPr sz="700">
              <a:solidFill>
                <a:srgbClr val="FFFFFF"/>
              </a:solidFill>
              <a:latin typeface="Source Sans Pro SemiBold"/>
              <a:ea typeface="Source Sans Pro SemiBold"/>
              <a:cs typeface="Source Sans Pro SemiBold"/>
              <a:sym typeface="Source Sans Pro SemiBold"/>
            </a:endParaRPr>
          </a:p>
        </p:txBody>
      </p:sp>
      <p:sp>
        <p:nvSpPr>
          <p:cNvPr id="866" name="Google Shape;866;p146"/>
          <p:cNvSpPr txBox="1"/>
          <p:nvPr/>
        </p:nvSpPr>
        <p:spPr>
          <a:xfrm>
            <a:off x="3291986" y="4143853"/>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Source Sans Pro SemiBold"/>
                <a:ea typeface="Source Sans Pro SemiBold"/>
                <a:cs typeface="Source Sans Pro SemiBold"/>
                <a:sym typeface="Source Sans Pro SemiBold"/>
              </a:rPr>
              <a:t>STORAGE</a:t>
            </a:r>
            <a:endParaRPr sz="700">
              <a:solidFill>
                <a:srgbClr val="FFFFFF"/>
              </a:solidFill>
              <a:latin typeface="Source Sans Pro SemiBold"/>
              <a:ea typeface="Source Sans Pro SemiBold"/>
              <a:cs typeface="Source Sans Pro SemiBold"/>
              <a:sym typeface="Source Sans Pro SemiBold"/>
            </a:endParaRPr>
          </a:p>
        </p:txBody>
      </p:sp>
      <p:sp>
        <p:nvSpPr>
          <p:cNvPr id="867" name="Google Shape;867;p146"/>
          <p:cNvSpPr txBox="1"/>
          <p:nvPr/>
        </p:nvSpPr>
        <p:spPr>
          <a:xfrm>
            <a:off x="4447045" y="4143853"/>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Source Sans Pro SemiBold"/>
                <a:ea typeface="Source Sans Pro SemiBold"/>
                <a:cs typeface="Source Sans Pro SemiBold"/>
                <a:sym typeface="Source Sans Pro SemiBold"/>
              </a:rPr>
              <a:t>DATABASE</a:t>
            </a:r>
            <a:endParaRPr sz="700">
              <a:solidFill>
                <a:srgbClr val="FFFFFF"/>
              </a:solidFill>
              <a:latin typeface="Source Sans Pro SemiBold"/>
              <a:ea typeface="Source Sans Pro SemiBold"/>
              <a:cs typeface="Source Sans Pro SemiBold"/>
              <a:sym typeface="Source Sans Pro SemiBold"/>
            </a:endParaRPr>
          </a:p>
        </p:txBody>
      </p:sp>
      <p:sp>
        <p:nvSpPr>
          <p:cNvPr id="868" name="Google Shape;868;p146"/>
          <p:cNvSpPr txBox="1"/>
          <p:nvPr/>
        </p:nvSpPr>
        <p:spPr>
          <a:xfrm>
            <a:off x="5602104" y="4143853"/>
            <a:ext cx="580800" cy="13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latin typeface="Source Sans Pro SemiBold"/>
                <a:ea typeface="Source Sans Pro SemiBold"/>
                <a:cs typeface="Source Sans Pro SemiBold"/>
                <a:sym typeface="Source Sans Pro SemiBold"/>
              </a:rPr>
              <a:t>NETWORK</a:t>
            </a:r>
            <a:endParaRPr sz="700">
              <a:solidFill>
                <a:srgbClr val="FFFFFF"/>
              </a:solidFill>
              <a:latin typeface="Source Sans Pro SemiBold"/>
              <a:ea typeface="Source Sans Pro SemiBold"/>
              <a:cs typeface="Source Sans Pro SemiBold"/>
              <a:sym typeface="Source Sans Pro SemiBold"/>
            </a:endParaRPr>
          </a:p>
        </p:txBody>
      </p:sp>
      <p:pic>
        <p:nvPicPr>
          <p:cNvPr id="869" name="Google Shape;869;p146"/>
          <p:cNvPicPr preferRelativeResize="0"/>
          <p:nvPr/>
        </p:nvPicPr>
        <p:blipFill>
          <a:blip r:embed="rId7">
            <a:alphaModFix/>
          </a:blip>
          <a:stretch>
            <a:fillRect/>
          </a:stretch>
        </p:blipFill>
        <p:spPr>
          <a:xfrm>
            <a:off x="2243714" y="3776510"/>
            <a:ext cx="367350" cy="367350"/>
          </a:xfrm>
          <a:prstGeom prst="rect">
            <a:avLst/>
          </a:prstGeom>
          <a:noFill/>
          <a:ln>
            <a:noFill/>
          </a:ln>
        </p:spPr>
      </p:pic>
      <p:pic>
        <p:nvPicPr>
          <p:cNvPr id="870" name="Google Shape;870;p146"/>
          <p:cNvPicPr preferRelativeResize="0"/>
          <p:nvPr/>
        </p:nvPicPr>
        <p:blipFill>
          <a:blip r:embed="rId8">
            <a:alphaModFix/>
          </a:blip>
          <a:stretch>
            <a:fillRect/>
          </a:stretch>
        </p:blipFill>
        <p:spPr>
          <a:xfrm>
            <a:off x="3398783" y="3776510"/>
            <a:ext cx="367350" cy="367350"/>
          </a:xfrm>
          <a:prstGeom prst="rect">
            <a:avLst/>
          </a:prstGeom>
          <a:noFill/>
          <a:ln>
            <a:noFill/>
          </a:ln>
        </p:spPr>
      </p:pic>
      <p:pic>
        <p:nvPicPr>
          <p:cNvPr id="871" name="Google Shape;871;p146"/>
          <p:cNvPicPr preferRelativeResize="0"/>
          <p:nvPr/>
        </p:nvPicPr>
        <p:blipFill>
          <a:blip r:embed="rId9">
            <a:alphaModFix/>
          </a:blip>
          <a:stretch>
            <a:fillRect/>
          </a:stretch>
        </p:blipFill>
        <p:spPr>
          <a:xfrm>
            <a:off x="4553842" y="3776510"/>
            <a:ext cx="367350" cy="367350"/>
          </a:xfrm>
          <a:prstGeom prst="rect">
            <a:avLst/>
          </a:prstGeom>
          <a:noFill/>
          <a:ln>
            <a:noFill/>
          </a:ln>
        </p:spPr>
      </p:pic>
      <p:pic>
        <p:nvPicPr>
          <p:cNvPr id="872" name="Google Shape;872;p146"/>
          <p:cNvPicPr preferRelativeResize="0"/>
          <p:nvPr/>
        </p:nvPicPr>
        <p:blipFill>
          <a:blip r:embed="rId10">
            <a:alphaModFix/>
          </a:blip>
          <a:stretch>
            <a:fillRect/>
          </a:stretch>
        </p:blipFill>
        <p:spPr>
          <a:xfrm>
            <a:off x="5708897" y="3776510"/>
            <a:ext cx="367350" cy="3664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6" name="Shape 876"/>
        <p:cNvGrpSpPr/>
        <p:nvPr/>
      </p:nvGrpSpPr>
      <p:grpSpPr>
        <a:xfrm>
          <a:off x="0" y="0"/>
          <a:ext cx="0" cy="0"/>
          <a:chOff x="0" y="0"/>
          <a:chExt cx="0" cy="0"/>
        </a:xfrm>
      </p:grpSpPr>
      <p:sp>
        <p:nvSpPr>
          <p:cNvPr id="877" name="Google Shape;877;p147"/>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Modern Software</a:t>
            </a:r>
            <a:r>
              <a:rPr lang="en"/>
              <a:t> vs Legacy App Sec</a:t>
            </a:r>
            <a:endParaRPr/>
          </a:p>
        </p:txBody>
      </p:sp>
      <p:sp>
        <p:nvSpPr>
          <p:cNvPr id="878" name="Google Shape;878;p147"/>
          <p:cNvSpPr txBox="1"/>
          <p:nvPr>
            <p:ph idx="1" type="body"/>
          </p:nvPr>
        </p:nvSpPr>
        <p:spPr>
          <a:xfrm>
            <a:off x="304800" y="976575"/>
            <a:ext cx="8070600" cy="38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Reality is:</a:t>
            </a:r>
            <a:endParaRPr b="1" sz="2400"/>
          </a:p>
          <a:p>
            <a:pPr indent="0" lvl="0" marL="0" rtl="0" algn="l">
              <a:spcBef>
                <a:spcPts val="0"/>
              </a:spcBef>
              <a:spcAft>
                <a:spcPts val="0"/>
              </a:spcAft>
              <a:buClr>
                <a:schemeClr val="dk1"/>
              </a:buClr>
              <a:buSzPts val="1100"/>
              <a:buFont typeface="Arial"/>
              <a:buNone/>
            </a:pPr>
            <a:r>
              <a:t/>
            </a:r>
            <a:endParaRPr b="1" sz="2400"/>
          </a:p>
          <a:p>
            <a:pPr indent="-381000" lvl="0" marL="457200" rtl="0" algn="l">
              <a:spcBef>
                <a:spcPts val="0"/>
              </a:spcBef>
              <a:spcAft>
                <a:spcPts val="0"/>
              </a:spcAft>
              <a:buSzPts val="2400"/>
              <a:buChar char="●"/>
            </a:pPr>
            <a:r>
              <a:rPr lang="en" sz="2400"/>
              <a:t>Applications are a prime target of cyber attacks</a:t>
            </a:r>
            <a:endParaRPr sz="2400"/>
          </a:p>
          <a:p>
            <a:pPr indent="-381000" lvl="0" marL="457200" rtl="0" algn="l">
              <a:spcBef>
                <a:spcPts val="0"/>
              </a:spcBef>
              <a:spcAft>
                <a:spcPts val="0"/>
              </a:spcAft>
              <a:buSzPts val="2400"/>
              <a:buChar char="●"/>
            </a:pPr>
            <a:r>
              <a:rPr lang="en" sz="2400"/>
              <a:t>Code changes faster and faster, we need to test it iteratively</a:t>
            </a:r>
            <a:endParaRPr sz="2400"/>
          </a:p>
          <a:p>
            <a:pPr indent="-381000" lvl="0" marL="457200" rtl="0" algn="l">
              <a:spcBef>
                <a:spcPts val="0"/>
              </a:spcBef>
              <a:spcAft>
                <a:spcPts val="0"/>
              </a:spcAft>
              <a:buSzPts val="2400"/>
              <a:buChar char="●"/>
            </a:pPr>
            <a:r>
              <a:rPr lang="en" sz="2400"/>
              <a:t>App Sec tools are expensive and require integration of both technology and processes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2" name="Shape 882"/>
        <p:cNvGrpSpPr/>
        <p:nvPr/>
      </p:nvGrpSpPr>
      <p:grpSpPr>
        <a:xfrm>
          <a:off x="0" y="0"/>
          <a:ext cx="0" cy="0"/>
          <a:chOff x="0" y="0"/>
          <a:chExt cx="0" cy="0"/>
        </a:xfrm>
      </p:grpSpPr>
      <p:sp>
        <p:nvSpPr>
          <p:cNvPr id="883" name="Google Shape;883;p14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Rapid Iteration</a:t>
            </a:r>
            <a:endParaRPr/>
          </a:p>
        </p:txBody>
      </p:sp>
      <p:sp>
        <p:nvSpPr>
          <p:cNvPr id="884" name="Google Shape;884;p148"/>
          <p:cNvSpPr txBox="1"/>
          <p:nvPr>
            <p:ph idx="1" type="body"/>
          </p:nvPr>
        </p:nvSpPr>
        <p:spPr>
          <a:xfrm>
            <a:off x="304800" y="976575"/>
            <a:ext cx="8070600" cy="38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600"/>
          </a:p>
          <a:p>
            <a:pPr indent="0" lvl="0" marL="0" rtl="0" algn="ctr">
              <a:spcBef>
                <a:spcPts val="0"/>
              </a:spcBef>
              <a:spcAft>
                <a:spcPts val="0"/>
              </a:spcAft>
              <a:buClr>
                <a:srgbClr val="000000"/>
              </a:buClr>
              <a:buSzPts val="1100"/>
              <a:buFont typeface="Arial"/>
              <a:buNone/>
            </a:pPr>
            <a:r>
              <a:rPr b="1" lang="en" sz="3600"/>
              <a:t>Iterative development is </a:t>
            </a:r>
            <a:r>
              <a:rPr b="1" lang="en" sz="3600">
                <a:solidFill>
                  <a:srgbClr val="FC6D25"/>
                </a:solidFill>
              </a:rPr>
              <a:t>incongruent</a:t>
            </a:r>
            <a:r>
              <a:rPr b="1" lang="en" sz="3600"/>
              <a:t> with “test everything” security flows</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Google Shape;889;p14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Collaboration: </a:t>
            </a:r>
            <a:r>
              <a:rPr lang="en">
                <a:solidFill>
                  <a:schemeClr val="lt1"/>
                </a:solidFill>
              </a:rPr>
              <a:t>Security and developer teams still fail to communicate</a:t>
            </a:r>
            <a:endParaRPr/>
          </a:p>
        </p:txBody>
      </p:sp>
      <p:sp>
        <p:nvSpPr>
          <p:cNvPr id="890" name="Google Shape;890;p149"/>
          <p:cNvSpPr txBox="1"/>
          <p:nvPr>
            <p:ph idx="1" type="body"/>
          </p:nvPr>
        </p:nvSpPr>
        <p:spPr>
          <a:xfrm>
            <a:off x="768150" y="1004325"/>
            <a:ext cx="7607700" cy="38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600"/>
          </a:p>
          <a:p>
            <a:pPr indent="0" lvl="0" marL="0" rtl="0" algn="ctr">
              <a:spcBef>
                <a:spcPts val="0"/>
              </a:spcBef>
              <a:spcAft>
                <a:spcPts val="0"/>
              </a:spcAft>
              <a:buNone/>
            </a:pPr>
            <a:r>
              <a:rPr b="1" lang="en" sz="3600"/>
              <a:t>Security and developer teams still </a:t>
            </a:r>
            <a:r>
              <a:rPr b="1" lang="en" sz="3600">
                <a:solidFill>
                  <a:srgbClr val="FC6D25"/>
                </a:solidFill>
              </a:rPr>
              <a:t>fail to communicate</a:t>
            </a:r>
            <a:endParaRPr sz="3600">
              <a:solidFill>
                <a:srgbClr val="FC6D2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4" name="Shape 894"/>
        <p:cNvGrpSpPr/>
        <p:nvPr/>
      </p:nvGrpSpPr>
      <p:grpSpPr>
        <a:xfrm>
          <a:off x="0" y="0"/>
          <a:ext cx="0" cy="0"/>
          <a:chOff x="0" y="0"/>
          <a:chExt cx="0" cy="0"/>
        </a:xfrm>
      </p:grpSpPr>
      <p:sp>
        <p:nvSpPr>
          <p:cNvPr id="895" name="Google Shape;895;p150"/>
          <p:cNvSpPr txBox="1"/>
          <p:nvPr>
            <p:ph type="title"/>
          </p:nvPr>
        </p:nvSpPr>
        <p:spPr>
          <a:xfrm>
            <a:off x="304800" y="168850"/>
            <a:ext cx="7607700" cy="298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2400"/>
              <a:buFont typeface="Helvetica Neue"/>
              <a:buNone/>
            </a:pPr>
            <a:r>
              <a:rPr lang="en"/>
              <a:t>Integration: C</a:t>
            </a:r>
            <a:r>
              <a:rPr lang="en" sz="1800">
                <a:solidFill>
                  <a:srgbClr val="FFFFFF"/>
                </a:solidFill>
              </a:rPr>
              <a:t>omplex </a:t>
            </a:r>
            <a:r>
              <a:rPr lang="en"/>
              <a:t> T</a:t>
            </a:r>
            <a:r>
              <a:rPr lang="en" sz="1800">
                <a:solidFill>
                  <a:srgbClr val="FFFFFF"/>
                </a:solidFill>
              </a:rPr>
              <a:t>oolchains </a:t>
            </a:r>
            <a:r>
              <a:rPr lang="en"/>
              <a:t>Reinforce Silos</a:t>
            </a:r>
            <a:r>
              <a:rPr lang="en" sz="1800">
                <a:solidFill>
                  <a:srgbClr val="FFFFFF"/>
                </a:solidFill>
              </a:rPr>
              <a:t> </a:t>
            </a:r>
            <a:endParaRPr sz="1800">
              <a:solidFill>
                <a:srgbClr val="FFFFFF"/>
              </a:solidFill>
            </a:endParaRPr>
          </a:p>
        </p:txBody>
      </p:sp>
      <p:sp>
        <p:nvSpPr>
          <p:cNvPr id="896" name="Google Shape;896;p150"/>
          <p:cNvSpPr txBox="1"/>
          <p:nvPr/>
        </p:nvSpPr>
        <p:spPr>
          <a:xfrm>
            <a:off x="0" y="4933406"/>
            <a:ext cx="2007600" cy="165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700">
                <a:solidFill>
                  <a:schemeClr val="accent3"/>
                </a:solidFill>
                <a:latin typeface="Source Sans Pro"/>
                <a:ea typeface="Source Sans Pro"/>
                <a:cs typeface="Source Sans Pro"/>
                <a:sym typeface="Source Sans Pro"/>
              </a:rPr>
              <a:t>https://about.gitlab.com/sdlc/#interfaces</a:t>
            </a:r>
            <a:endParaRPr sz="700">
              <a:solidFill>
                <a:schemeClr val="accent3"/>
              </a:solidFill>
              <a:latin typeface="Source Sans Pro"/>
              <a:ea typeface="Source Sans Pro"/>
              <a:cs typeface="Source Sans Pro"/>
              <a:sym typeface="Source Sans Pro"/>
            </a:endParaRPr>
          </a:p>
        </p:txBody>
      </p:sp>
      <p:pic>
        <p:nvPicPr>
          <p:cNvPr id="897" name="Google Shape;897;p150"/>
          <p:cNvPicPr preferRelativeResize="0"/>
          <p:nvPr/>
        </p:nvPicPr>
        <p:blipFill rotWithShape="1">
          <a:blip r:embed="rId3">
            <a:alphaModFix/>
          </a:blip>
          <a:srcRect b="0" l="0" r="0" t="0"/>
          <a:stretch/>
        </p:blipFill>
        <p:spPr>
          <a:xfrm>
            <a:off x="870825" y="756550"/>
            <a:ext cx="7402351" cy="4218350"/>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151"/>
          <p:cNvSpPr txBox="1"/>
          <p:nvPr>
            <p:ph type="title"/>
          </p:nvPr>
        </p:nvSpPr>
        <p:spPr>
          <a:xfrm>
            <a:off x="304800" y="168850"/>
            <a:ext cx="80550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App Sec Silos Compound a Web of Integrations</a:t>
            </a:r>
            <a:endParaRPr/>
          </a:p>
        </p:txBody>
      </p:sp>
      <p:pic>
        <p:nvPicPr>
          <p:cNvPr id="903" name="Google Shape;903;p151"/>
          <p:cNvPicPr preferRelativeResize="0"/>
          <p:nvPr/>
        </p:nvPicPr>
        <p:blipFill rotWithShape="1">
          <a:blip r:embed="rId3">
            <a:alphaModFix/>
          </a:blip>
          <a:srcRect b="0" l="0" r="0" t="0"/>
          <a:stretch/>
        </p:blipFill>
        <p:spPr>
          <a:xfrm>
            <a:off x="870825" y="756550"/>
            <a:ext cx="7402351" cy="4218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152"/>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09" name="Google Shape;909;p152"/>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p153"/>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15" name="Google Shape;915;p153"/>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154"/>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21" name="Google Shape;921;p154"/>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5" name="Shape 925"/>
        <p:cNvGrpSpPr/>
        <p:nvPr/>
      </p:nvGrpSpPr>
      <p:grpSpPr>
        <a:xfrm>
          <a:off x="0" y="0"/>
          <a:ext cx="0" cy="0"/>
          <a:chOff x="0" y="0"/>
          <a:chExt cx="0" cy="0"/>
        </a:xfrm>
      </p:grpSpPr>
      <p:sp>
        <p:nvSpPr>
          <p:cNvPr id="926" name="Google Shape;926;p155"/>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27" name="Google Shape;927;p155"/>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13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Who am I</a:t>
            </a:r>
            <a:endParaRPr/>
          </a:p>
        </p:txBody>
      </p:sp>
      <p:pic>
        <p:nvPicPr>
          <p:cNvPr id="750" name="Google Shape;750;p138"/>
          <p:cNvPicPr preferRelativeResize="0"/>
          <p:nvPr/>
        </p:nvPicPr>
        <p:blipFill>
          <a:blip r:embed="rId3">
            <a:alphaModFix/>
          </a:blip>
          <a:stretch>
            <a:fillRect/>
          </a:stretch>
        </p:blipFill>
        <p:spPr>
          <a:xfrm>
            <a:off x="6040250" y="931325"/>
            <a:ext cx="2286000" cy="2286000"/>
          </a:xfrm>
          <a:prstGeom prst="rect">
            <a:avLst/>
          </a:prstGeom>
          <a:noFill/>
          <a:ln>
            <a:noFill/>
          </a:ln>
        </p:spPr>
      </p:pic>
      <p:sp>
        <p:nvSpPr>
          <p:cNvPr id="751" name="Google Shape;751;p138"/>
          <p:cNvSpPr txBox="1"/>
          <p:nvPr>
            <p:ph idx="1" type="body"/>
          </p:nvPr>
        </p:nvSpPr>
        <p:spPr>
          <a:xfrm>
            <a:off x="606475" y="931325"/>
            <a:ext cx="5325600" cy="3846000"/>
          </a:xfrm>
          <a:prstGeom prst="rect">
            <a:avLst/>
          </a:prstGeom>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30353E"/>
              </a:buClr>
              <a:buSzPts val="2400"/>
              <a:buFont typeface="Source Sans Pro"/>
              <a:buChar char="●"/>
            </a:pPr>
            <a:r>
              <a:rPr b="1" lang="en" sz="2400"/>
              <a:t>Lucas Charles</a:t>
            </a:r>
            <a:r>
              <a:rPr lang="en" sz="2400"/>
              <a:t> (@theoretick on the interwebs)</a:t>
            </a:r>
            <a:endParaRPr sz="2400"/>
          </a:p>
          <a:p>
            <a:pPr indent="0" lvl="0" marL="457200" marR="0" rtl="0" algn="l">
              <a:lnSpc>
                <a:spcPct val="115000"/>
              </a:lnSpc>
              <a:spcBef>
                <a:spcPts val="0"/>
              </a:spcBef>
              <a:spcAft>
                <a:spcPts val="0"/>
              </a:spcAft>
              <a:buNone/>
            </a:pPr>
            <a:r>
              <a:t/>
            </a:r>
            <a:endParaRPr b="1" sz="2400"/>
          </a:p>
          <a:p>
            <a:pPr indent="-381000" lvl="0" marL="457200" marR="0" rtl="0" algn="l">
              <a:lnSpc>
                <a:spcPct val="115000"/>
              </a:lnSpc>
              <a:spcBef>
                <a:spcPts val="0"/>
              </a:spcBef>
              <a:spcAft>
                <a:spcPts val="0"/>
              </a:spcAft>
              <a:buClr>
                <a:srgbClr val="30353E"/>
              </a:buClr>
              <a:buSzPts val="2400"/>
              <a:buFont typeface="Source Sans Pro"/>
              <a:buChar char="●"/>
            </a:pPr>
            <a:r>
              <a:rPr b="1" lang="en" sz="2400"/>
              <a:t>Software Engineer @ GitLab</a:t>
            </a:r>
            <a:r>
              <a:rPr lang="en" sz="2400"/>
              <a:t>, focused on Security Products</a:t>
            </a:r>
            <a:endParaRPr sz="2400"/>
          </a:p>
          <a:p>
            <a:pPr indent="0" lvl="0" marL="457200" marR="0" rtl="0" algn="l">
              <a:lnSpc>
                <a:spcPct val="115000"/>
              </a:lnSpc>
              <a:spcBef>
                <a:spcPts val="0"/>
              </a:spcBef>
              <a:spcAft>
                <a:spcPts val="0"/>
              </a:spcAft>
              <a:buNone/>
            </a:pPr>
            <a:r>
              <a:t/>
            </a:r>
            <a:endParaRPr sz="2400"/>
          </a:p>
          <a:p>
            <a:pPr indent="-381000" lvl="0" marL="457200" rtl="0" algn="l">
              <a:spcBef>
                <a:spcPts val="0"/>
              </a:spcBef>
              <a:spcAft>
                <a:spcPts val="0"/>
              </a:spcAft>
              <a:buSzPts val="2400"/>
              <a:buChar char="●"/>
            </a:pPr>
            <a:r>
              <a:rPr b="1" lang="en" sz="2400"/>
              <a:t>Consultant</a:t>
            </a:r>
            <a:r>
              <a:rPr lang="en" sz="2400"/>
              <a:t> for several Fortune 500 companies, focused on </a:t>
            </a:r>
            <a:r>
              <a:rPr lang="en" sz="2400"/>
              <a:t>testability and </a:t>
            </a:r>
            <a:r>
              <a:rPr lang="en" sz="2400"/>
              <a:t>Continuous Deployment</a:t>
            </a:r>
            <a:endParaRPr sz="2400"/>
          </a:p>
          <a:p>
            <a:pPr indent="0" lvl="0" marL="457200" marR="0" rtl="0" algn="l">
              <a:lnSpc>
                <a:spcPct val="115000"/>
              </a:lnSpc>
              <a:spcBef>
                <a:spcPts val="0"/>
              </a:spcBef>
              <a:spcAft>
                <a:spcPts val="0"/>
              </a:spcAft>
              <a:buNone/>
            </a:pPr>
            <a:r>
              <a:t/>
            </a:r>
            <a:endParaRPr b="1"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1" name="Shape 931"/>
        <p:cNvGrpSpPr/>
        <p:nvPr/>
      </p:nvGrpSpPr>
      <p:grpSpPr>
        <a:xfrm>
          <a:off x="0" y="0"/>
          <a:ext cx="0" cy="0"/>
          <a:chOff x="0" y="0"/>
          <a:chExt cx="0" cy="0"/>
        </a:xfrm>
      </p:grpSpPr>
      <p:sp>
        <p:nvSpPr>
          <p:cNvPr id="932" name="Google Shape;932;p156"/>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33" name="Google Shape;933;p156"/>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Google Shape;938;p157"/>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39" name="Google Shape;939;p157"/>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3" name="Shape 943"/>
        <p:cNvGrpSpPr/>
        <p:nvPr/>
      </p:nvGrpSpPr>
      <p:grpSpPr>
        <a:xfrm>
          <a:off x="0" y="0"/>
          <a:ext cx="0" cy="0"/>
          <a:chOff x="0" y="0"/>
          <a:chExt cx="0" cy="0"/>
        </a:xfrm>
      </p:grpSpPr>
      <p:sp>
        <p:nvSpPr>
          <p:cNvPr id="944" name="Google Shape;944;p15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45" name="Google Shape;945;p158"/>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9" name="Shape 949"/>
        <p:cNvGrpSpPr/>
        <p:nvPr/>
      </p:nvGrpSpPr>
      <p:grpSpPr>
        <a:xfrm>
          <a:off x="0" y="0"/>
          <a:ext cx="0" cy="0"/>
          <a:chOff x="0" y="0"/>
          <a:chExt cx="0" cy="0"/>
        </a:xfrm>
      </p:grpSpPr>
      <p:sp>
        <p:nvSpPr>
          <p:cNvPr id="950" name="Google Shape;950;p15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51" name="Google Shape;951;p159"/>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5" name="Shape 955"/>
        <p:cNvGrpSpPr/>
        <p:nvPr/>
      </p:nvGrpSpPr>
      <p:grpSpPr>
        <a:xfrm>
          <a:off x="0" y="0"/>
          <a:ext cx="0" cy="0"/>
          <a:chOff x="0" y="0"/>
          <a:chExt cx="0" cy="0"/>
        </a:xfrm>
      </p:grpSpPr>
      <p:sp>
        <p:nvSpPr>
          <p:cNvPr id="956" name="Google Shape;956;p160"/>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57" name="Google Shape;957;p160"/>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1" name="Shape 961"/>
        <p:cNvGrpSpPr/>
        <p:nvPr/>
      </p:nvGrpSpPr>
      <p:grpSpPr>
        <a:xfrm>
          <a:off x="0" y="0"/>
          <a:ext cx="0" cy="0"/>
          <a:chOff x="0" y="0"/>
          <a:chExt cx="0" cy="0"/>
        </a:xfrm>
      </p:grpSpPr>
      <p:sp>
        <p:nvSpPr>
          <p:cNvPr id="962" name="Google Shape;962;p161"/>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a:t>
            </a:r>
            <a:r>
              <a:rPr lang="en"/>
              <a:t>Traditional App Sec creates a silo and friction</a:t>
            </a:r>
            <a:endParaRPr/>
          </a:p>
        </p:txBody>
      </p:sp>
      <p:pic>
        <p:nvPicPr>
          <p:cNvPr id="963" name="Google Shape;963;p161"/>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7" name="Shape 967"/>
        <p:cNvGrpSpPr/>
        <p:nvPr/>
      </p:nvGrpSpPr>
      <p:grpSpPr>
        <a:xfrm>
          <a:off x="0" y="0"/>
          <a:ext cx="0" cy="0"/>
          <a:chOff x="0" y="0"/>
          <a:chExt cx="0" cy="0"/>
        </a:xfrm>
      </p:grpSpPr>
      <p:sp>
        <p:nvSpPr>
          <p:cNvPr id="968" name="Google Shape;968;p162"/>
          <p:cNvSpPr txBox="1"/>
          <p:nvPr>
            <p:ph idx="1" type="body"/>
          </p:nvPr>
        </p:nvSpPr>
        <p:spPr>
          <a:xfrm>
            <a:off x="304800" y="971975"/>
            <a:ext cx="8070600" cy="34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DFDFD"/>
                </a:highlight>
                <a:latin typeface="Merriweather"/>
                <a:ea typeface="Merriweather"/>
                <a:cs typeface="Merriweather"/>
                <a:sym typeface="Merriweather"/>
              </a:rPr>
              <a:t>“Despite the enterprise benefits of adopting a DevOps culture, the majority of IT leaders polled believe communication between IT security and software development teams must improve greatly to achieve success.”</a:t>
            </a:r>
            <a:endParaRPr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t/>
            </a:r>
            <a:endParaRPr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rPr lang="en" sz="1200">
                <a:solidFill>
                  <a:srgbClr val="333333"/>
                </a:solidFill>
                <a:highlight>
                  <a:srgbClr val="FDFDFD"/>
                </a:highlight>
                <a:latin typeface="Merriweather"/>
                <a:ea typeface="Merriweather"/>
                <a:cs typeface="Merriweather"/>
                <a:sym typeface="Merriweather"/>
              </a:rPr>
              <a:t>“Part of the challenge is believed to be — despite enthusiasm for DevOps, which has seen 81% of organisations already implement or currently work on projects — </a:t>
            </a:r>
            <a:r>
              <a:rPr lang="en" sz="1200">
                <a:solidFill>
                  <a:srgbClr val="333333"/>
                </a:solidFill>
                <a:highlight>
                  <a:srgbClr val="FFFF00"/>
                </a:highlight>
                <a:latin typeface="Merriweather"/>
                <a:ea typeface="Merriweather"/>
                <a:cs typeface="Merriweather"/>
                <a:sym typeface="Merriweather"/>
              </a:rPr>
              <a:t>nearly half of respondents (46%) have </a:t>
            </a:r>
            <a:r>
              <a:rPr b="1" lang="en" sz="1200">
                <a:solidFill>
                  <a:srgbClr val="333333"/>
                </a:solidFill>
                <a:highlight>
                  <a:srgbClr val="FFFF00"/>
                </a:highlight>
                <a:latin typeface="Merriweather"/>
                <a:ea typeface="Merriweather"/>
                <a:cs typeface="Merriweather"/>
                <a:sym typeface="Merriweather"/>
              </a:rPr>
              <a:t>only partially developed their DevOps strategy.</a:t>
            </a:r>
            <a:r>
              <a:rPr lang="en" sz="1200">
                <a:solidFill>
                  <a:srgbClr val="333333"/>
                </a:solidFill>
                <a:highlight>
                  <a:srgbClr val="FDFDFD"/>
                </a:highlight>
                <a:latin typeface="Merriweather"/>
                <a:ea typeface="Merriweather"/>
                <a:cs typeface="Merriweather"/>
                <a:sym typeface="Merriweather"/>
              </a:rPr>
              <a:t> IT leaders polled confirmed that </a:t>
            </a:r>
            <a:r>
              <a:rPr b="1" lang="en" sz="1200">
                <a:solidFill>
                  <a:srgbClr val="333333"/>
                </a:solidFill>
                <a:highlight>
                  <a:srgbClr val="FDFDFD"/>
                </a:highlight>
                <a:latin typeface="Merriweather"/>
                <a:ea typeface="Merriweather"/>
                <a:cs typeface="Merriweather"/>
                <a:sym typeface="Merriweather"/>
              </a:rPr>
              <a:t>enhancing IT security is more of a priority (46%) in DevOps than any other factor.”</a:t>
            </a:r>
            <a:endParaRPr b="1"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t/>
            </a:r>
            <a:endParaRPr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rPr lang="en" sz="1200">
                <a:solidFill>
                  <a:srgbClr val="333333"/>
                </a:solidFill>
                <a:highlight>
                  <a:srgbClr val="FDFDFD"/>
                </a:highlight>
                <a:latin typeface="Merriweather"/>
                <a:ea typeface="Merriweather"/>
                <a:cs typeface="Merriweather"/>
                <a:sym typeface="Merriweather"/>
              </a:rPr>
              <a:t>Source: Devops Online survey results from Trend Micro 2019</a:t>
            </a:r>
            <a:endParaRPr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rPr lang="en" sz="1200" u="sng">
                <a:solidFill>
                  <a:schemeClr val="hlink"/>
                </a:solidFill>
                <a:highlight>
                  <a:srgbClr val="FDFDFD"/>
                </a:highlight>
                <a:latin typeface="Merriweather"/>
                <a:ea typeface="Merriweather"/>
                <a:cs typeface="Merriweather"/>
                <a:sym typeface="Merriweather"/>
                <a:hlinkClick r:id="rId3"/>
              </a:rPr>
              <a:t>https://www.devopsonline.co.uk/security-and-developer-teams-still-failing-to-communicate-says-report/</a:t>
            </a:r>
            <a:endParaRPr sz="1200">
              <a:solidFill>
                <a:srgbClr val="333333"/>
              </a:solidFill>
              <a:highlight>
                <a:srgbClr val="FDFDFD"/>
              </a:highlight>
              <a:latin typeface="Merriweather"/>
              <a:ea typeface="Merriweather"/>
              <a:cs typeface="Merriweather"/>
              <a:sym typeface="Merriweather"/>
            </a:endParaRPr>
          </a:p>
          <a:p>
            <a:pPr indent="0" lvl="0" marL="0" rtl="0" algn="l">
              <a:spcBef>
                <a:spcPts val="0"/>
              </a:spcBef>
              <a:spcAft>
                <a:spcPts val="0"/>
              </a:spcAft>
              <a:buNone/>
            </a:pPr>
            <a:r>
              <a:t/>
            </a:r>
            <a:endParaRPr sz="1200">
              <a:solidFill>
                <a:srgbClr val="333333"/>
              </a:solidFill>
              <a:highlight>
                <a:srgbClr val="FDFDFD"/>
              </a:highlight>
              <a:latin typeface="Merriweather"/>
              <a:ea typeface="Merriweather"/>
              <a:cs typeface="Merriweather"/>
              <a:sym typeface="Merriweather"/>
            </a:endParaRPr>
          </a:p>
        </p:txBody>
      </p:sp>
      <p:sp>
        <p:nvSpPr>
          <p:cNvPr id="969" name="Google Shape;969;p162"/>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 Security and developer teams still fail to communicate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3" name="Shape 973"/>
        <p:cNvGrpSpPr/>
        <p:nvPr/>
      </p:nvGrpSpPr>
      <p:grpSpPr>
        <a:xfrm>
          <a:off x="0" y="0"/>
          <a:ext cx="0" cy="0"/>
          <a:chOff x="0" y="0"/>
          <a:chExt cx="0" cy="0"/>
        </a:xfrm>
      </p:grpSpPr>
      <p:sp>
        <p:nvSpPr>
          <p:cNvPr id="974" name="Google Shape;974;p163"/>
          <p:cNvSpPr txBox="1"/>
          <p:nvPr>
            <p:ph idx="1" type="subTitle"/>
          </p:nvPr>
        </p:nvSpPr>
        <p:spPr>
          <a:xfrm>
            <a:off x="502075" y="1184025"/>
            <a:ext cx="6100500" cy="45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Solving the bigger problem</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164"/>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Shifting further left</a:t>
            </a:r>
            <a:endParaRPr/>
          </a:p>
        </p:txBody>
      </p:sp>
      <p:sp>
        <p:nvSpPr>
          <p:cNvPr id="980" name="Google Shape;980;p164"/>
          <p:cNvSpPr txBox="1"/>
          <p:nvPr/>
        </p:nvSpPr>
        <p:spPr>
          <a:xfrm>
            <a:off x="665050" y="989200"/>
            <a:ext cx="7607700" cy="1104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solidFill>
                  <a:schemeClr val="dk1"/>
                </a:solidFill>
              </a:rPr>
              <a:t>Workflows must </a:t>
            </a:r>
            <a:r>
              <a:rPr b="1" lang="en" sz="1800">
                <a:solidFill>
                  <a:srgbClr val="FC6D25"/>
                </a:solidFill>
              </a:rPr>
              <a:t>target both teams</a:t>
            </a:r>
            <a:r>
              <a:rPr b="1" lang="en" sz="1800">
                <a:solidFill>
                  <a:schemeClr val="dk1"/>
                </a:solidFill>
              </a:rPr>
              <a:t> (</a:t>
            </a:r>
            <a:r>
              <a:rPr lang="en" sz="1800">
                <a:solidFill>
                  <a:schemeClr val="dk1"/>
                </a:solidFill>
              </a:rPr>
              <a:t>because shift left is a fundamental shift for companies)</a:t>
            </a:r>
            <a:endParaRPr sz="1800">
              <a:solidFill>
                <a:schemeClr val="dk1"/>
              </a:solidFill>
            </a:endParaRPr>
          </a:p>
          <a:p>
            <a:pPr indent="-342900" lvl="0" marL="457200" rtl="0" algn="l">
              <a:lnSpc>
                <a:spcPct val="150000"/>
              </a:lnSpc>
              <a:spcBef>
                <a:spcPts val="0"/>
              </a:spcBef>
              <a:spcAft>
                <a:spcPts val="0"/>
              </a:spcAft>
              <a:buSzPts val="1800"/>
              <a:buChar char="●"/>
            </a:pPr>
            <a:r>
              <a:rPr lang="en" sz="1800"/>
              <a:t>Security must be </a:t>
            </a:r>
            <a:r>
              <a:rPr b="1" lang="en" sz="1800">
                <a:solidFill>
                  <a:srgbClr val="FC6D25"/>
                </a:solidFill>
              </a:rPr>
              <a:t>empowering</a:t>
            </a:r>
            <a:r>
              <a:rPr lang="en" sz="1800"/>
              <a:t>, not blocking</a:t>
            </a:r>
            <a:endParaRPr sz="1800"/>
          </a:p>
          <a:p>
            <a:pPr indent="-342900" lvl="0" marL="457200" rtl="0" algn="l">
              <a:lnSpc>
                <a:spcPct val="150000"/>
              </a:lnSpc>
              <a:spcBef>
                <a:spcPts val="0"/>
              </a:spcBef>
              <a:spcAft>
                <a:spcPts val="0"/>
              </a:spcAft>
              <a:buClr>
                <a:schemeClr val="dk1"/>
              </a:buClr>
              <a:buSzPts val="1800"/>
              <a:buChar char="●"/>
            </a:pPr>
            <a:r>
              <a:rPr lang="en" sz="1800">
                <a:solidFill>
                  <a:schemeClr val="dk1"/>
                </a:solidFill>
              </a:rPr>
              <a:t>Dev must be </a:t>
            </a:r>
            <a:r>
              <a:rPr b="1" lang="en" sz="1800">
                <a:solidFill>
                  <a:srgbClr val="FC6D25"/>
                </a:solidFill>
              </a:rPr>
              <a:t>engaged</a:t>
            </a:r>
            <a:r>
              <a:rPr lang="en" sz="1800">
                <a:solidFill>
                  <a:schemeClr val="dk1"/>
                </a:solidFill>
              </a:rPr>
              <a:t> in security</a:t>
            </a:r>
            <a:endParaRPr sz="1800"/>
          </a:p>
          <a:p>
            <a:pPr indent="0" lvl="0" marL="457200" rtl="0" algn="l">
              <a:spcBef>
                <a:spcPts val="0"/>
              </a:spcBef>
              <a:spcAft>
                <a:spcPts val="0"/>
              </a:spcAft>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4" name="Shape 984"/>
        <p:cNvGrpSpPr/>
        <p:nvPr/>
      </p:nvGrpSpPr>
      <p:grpSpPr>
        <a:xfrm>
          <a:off x="0" y="0"/>
          <a:ext cx="0" cy="0"/>
          <a:chOff x="0" y="0"/>
          <a:chExt cx="0" cy="0"/>
        </a:xfrm>
      </p:grpSpPr>
      <p:sp>
        <p:nvSpPr>
          <p:cNvPr id="985" name="Google Shape;985;p165"/>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Shifting further left - </a:t>
            </a:r>
            <a:r>
              <a:rPr lang="en"/>
              <a:t>Workflows must target both teams</a:t>
            </a:r>
            <a:endParaRPr/>
          </a:p>
        </p:txBody>
      </p:sp>
      <p:sp>
        <p:nvSpPr>
          <p:cNvPr id="986" name="Google Shape;986;p165"/>
          <p:cNvSpPr txBox="1"/>
          <p:nvPr/>
        </p:nvSpPr>
        <p:spPr>
          <a:xfrm>
            <a:off x="665050" y="989200"/>
            <a:ext cx="7607700" cy="1104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solidFill>
                  <a:schemeClr val="dk1"/>
                </a:solidFill>
              </a:rPr>
              <a:t>Workflows must </a:t>
            </a:r>
            <a:r>
              <a:rPr b="1" lang="en" sz="1800">
                <a:solidFill>
                  <a:srgbClr val="FC6D25"/>
                </a:solidFill>
              </a:rPr>
              <a:t>target both teams</a:t>
            </a:r>
            <a:r>
              <a:rPr b="1" lang="en" sz="1800">
                <a:solidFill>
                  <a:schemeClr val="dk1"/>
                </a:solidFill>
              </a:rPr>
              <a:t> </a:t>
            </a:r>
            <a:r>
              <a:rPr lang="en" sz="1800">
                <a:solidFill>
                  <a:schemeClr val="dk1"/>
                </a:solidFill>
              </a:rPr>
              <a:t>because shift left is a fundamental shift for companies; </a:t>
            </a:r>
            <a:r>
              <a:rPr b="1" lang="en" sz="1800">
                <a:solidFill>
                  <a:srgbClr val="FC6D25"/>
                </a:solidFill>
              </a:rPr>
              <a:t>Proactive security</a:t>
            </a:r>
            <a:r>
              <a:rPr lang="en" sz="1800">
                <a:solidFill>
                  <a:schemeClr val="dk1"/>
                </a:solidFill>
              </a:rPr>
              <a:t>:</a:t>
            </a:r>
            <a:endParaRPr sz="1600">
              <a:solidFill>
                <a:schemeClr val="dk1"/>
              </a:solidFill>
            </a:endParaRPr>
          </a:p>
          <a:p>
            <a:pPr indent="-342900" lvl="1" marL="914400" marR="0" rtl="0" algn="l">
              <a:lnSpc>
                <a:spcPct val="150000"/>
              </a:lnSpc>
              <a:spcBef>
                <a:spcPts val="0"/>
              </a:spcBef>
              <a:spcAft>
                <a:spcPts val="0"/>
              </a:spcAft>
              <a:buClr>
                <a:schemeClr val="dk1"/>
              </a:buClr>
              <a:buSzPts val="1800"/>
              <a:buFont typeface="Arial"/>
              <a:buChar char="○"/>
            </a:pPr>
            <a:r>
              <a:rPr lang="en" sz="1600">
                <a:solidFill>
                  <a:schemeClr val="dk1"/>
                </a:solidFill>
              </a:rPr>
              <a:t>S</a:t>
            </a:r>
            <a:r>
              <a:rPr lang="en" sz="1600">
                <a:solidFill>
                  <a:schemeClr val="dk1"/>
                </a:solidFill>
              </a:rPr>
              <a:t>ecurity vulnerabilities </a:t>
            </a:r>
            <a:r>
              <a:rPr b="1" lang="en" sz="1600">
                <a:solidFill>
                  <a:schemeClr val="dk1"/>
                </a:solidFill>
              </a:rPr>
              <a:t>reported directly to accountable developers</a:t>
            </a:r>
            <a:endParaRPr b="1"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Security teams do less tracking and triage and focus their skills.</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Minimal context switching for embraceable workflow.</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Ability to test every code change.</a:t>
            </a:r>
            <a:endParaRPr sz="1600">
              <a:solidFill>
                <a:schemeClr val="dk1"/>
              </a:solidFill>
            </a:endParaRPr>
          </a:p>
          <a:p>
            <a:pPr indent="0" lvl="0" marL="45720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13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 care about</a:t>
            </a:r>
            <a:endParaRPr/>
          </a:p>
        </p:txBody>
      </p:sp>
      <p:sp>
        <p:nvSpPr>
          <p:cNvPr id="757" name="Google Shape;757;p139"/>
          <p:cNvSpPr txBox="1"/>
          <p:nvPr>
            <p:ph idx="1" type="body"/>
          </p:nvPr>
        </p:nvSpPr>
        <p:spPr>
          <a:xfrm>
            <a:off x="606475" y="931325"/>
            <a:ext cx="6333300" cy="3846000"/>
          </a:xfrm>
          <a:prstGeom prst="rect">
            <a:avLst/>
          </a:prstGeom>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rgbClr val="30353E"/>
              </a:buClr>
              <a:buSzPts val="3000"/>
              <a:buFont typeface="Source Sans Pro"/>
              <a:buChar char="●"/>
            </a:pPr>
            <a:r>
              <a:rPr b="1" lang="en" sz="3000"/>
              <a:t>Tooling</a:t>
            </a:r>
            <a:endParaRPr b="1"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Google Shape;991;p166"/>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Shifting further left - Empowering security paradigm</a:t>
            </a:r>
            <a:endParaRPr/>
          </a:p>
        </p:txBody>
      </p:sp>
      <p:sp>
        <p:nvSpPr>
          <p:cNvPr id="992" name="Google Shape;992;p166"/>
          <p:cNvSpPr txBox="1"/>
          <p:nvPr>
            <p:ph idx="1" type="body"/>
          </p:nvPr>
        </p:nvSpPr>
        <p:spPr>
          <a:xfrm>
            <a:off x="536700" y="867000"/>
            <a:ext cx="8070600" cy="143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Increase Awareness</a:t>
            </a:r>
            <a:endParaRPr sz="1800"/>
          </a:p>
          <a:p>
            <a:pPr indent="-342900" lvl="0" marL="457200" rtl="0" algn="l">
              <a:spcBef>
                <a:spcPts val="0"/>
              </a:spcBef>
              <a:spcAft>
                <a:spcPts val="0"/>
              </a:spcAft>
              <a:buSzPts val="1800"/>
              <a:buChar char="●"/>
            </a:pPr>
            <a:r>
              <a:rPr b="1" lang="en" sz="1800">
                <a:solidFill>
                  <a:srgbClr val="FC6D25"/>
                </a:solidFill>
              </a:rPr>
              <a:t>Support</a:t>
            </a:r>
            <a:r>
              <a:rPr lang="en" sz="1800"/>
              <a:t> </a:t>
            </a:r>
            <a:r>
              <a:rPr b="1" lang="en" sz="1800">
                <a:solidFill>
                  <a:srgbClr val="FC6D25"/>
                </a:solidFill>
              </a:rPr>
              <a:t>decision makers</a:t>
            </a:r>
            <a:r>
              <a:rPr lang="en" sz="1800"/>
              <a:t>, not replace them</a:t>
            </a:r>
            <a:endParaRPr sz="1800"/>
          </a:p>
          <a:p>
            <a:pPr indent="-342900" lvl="0" marL="457200" rtl="0" algn="l">
              <a:spcBef>
                <a:spcPts val="0"/>
              </a:spcBef>
              <a:spcAft>
                <a:spcPts val="0"/>
              </a:spcAft>
              <a:buSzPts val="1800"/>
              <a:buChar char="●"/>
            </a:pPr>
            <a:r>
              <a:rPr lang="en" sz="1800"/>
              <a:t>Augment, </a:t>
            </a:r>
            <a:r>
              <a:rPr b="1" lang="en" sz="1800">
                <a:solidFill>
                  <a:srgbClr val="FC6D25"/>
                </a:solidFill>
              </a:rPr>
              <a:t>dont block</a:t>
            </a:r>
            <a:endParaRPr b="1" sz="1800">
              <a:solidFill>
                <a:srgbClr val="FC6D2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6" name="Shape 996"/>
        <p:cNvGrpSpPr/>
        <p:nvPr/>
      </p:nvGrpSpPr>
      <p:grpSpPr>
        <a:xfrm>
          <a:off x="0" y="0"/>
          <a:ext cx="0" cy="0"/>
          <a:chOff x="0" y="0"/>
          <a:chExt cx="0" cy="0"/>
        </a:xfrm>
      </p:grpSpPr>
      <p:sp>
        <p:nvSpPr>
          <p:cNvPr id="997" name="Google Shape;997;p167"/>
          <p:cNvSpPr txBox="1"/>
          <p:nvPr>
            <p:ph idx="1" type="body"/>
          </p:nvPr>
        </p:nvSpPr>
        <p:spPr>
          <a:xfrm>
            <a:off x="536700" y="867000"/>
            <a:ext cx="8070600" cy="143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Avoid warning fatigue</a:t>
            </a:r>
            <a:endParaRPr sz="1800"/>
          </a:p>
          <a:p>
            <a:pPr indent="-342900" lvl="0" marL="457200" rtl="0" algn="l">
              <a:spcBef>
                <a:spcPts val="0"/>
              </a:spcBef>
              <a:spcAft>
                <a:spcPts val="0"/>
              </a:spcAft>
              <a:buSzPts val="1800"/>
              <a:buChar char="●"/>
            </a:pPr>
            <a:r>
              <a:rPr lang="en" sz="1800"/>
              <a:t>Shift both </a:t>
            </a:r>
            <a:r>
              <a:rPr b="1" i="1" lang="en" sz="1800">
                <a:solidFill>
                  <a:srgbClr val="FC6D25"/>
                </a:solidFill>
              </a:rPr>
              <a:t>when</a:t>
            </a:r>
            <a:r>
              <a:rPr lang="en" sz="1800"/>
              <a:t> scans occur and </a:t>
            </a:r>
            <a:r>
              <a:rPr b="1" i="1" lang="en" sz="1800">
                <a:solidFill>
                  <a:srgbClr val="FC6D25"/>
                </a:solidFill>
              </a:rPr>
              <a:t>who</a:t>
            </a:r>
            <a:r>
              <a:rPr lang="en" sz="1800"/>
              <a:t> performs them</a:t>
            </a:r>
            <a:endParaRPr sz="1800"/>
          </a:p>
          <a:p>
            <a:pPr indent="-342900" lvl="0" marL="457200" rtl="0" algn="l">
              <a:lnSpc>
                <a:spcPct val="100000"/>
              </a:lnSpc>
              <a:spcBef>
                <a:spcPts val="0"/>
              </a:spcBef>
              <a:spcAft>
                <a:spcPts val="0"/>
              </a:spcAft>
              <a:buSzPts val="1800"/>
              <a:buChar char="●"/>
            </a:pPr>
            <a:r>
              <a:rPr lang="en" sz="1800">
                <a:solidFill>
                  <a:srgbClr val="333333"/>
                </a:solidFill>
                <a:highlight>
                  <a:schemeClr val="lt1"/>
                </a:highlight>
              </a:rPr>
              <a:t>The way we achieve this is by </a:t>
            </a:r>
            <a:r>
              <a:rPr b="1" lang="en" sz="1800">
                <a:solidFill>
                  <a:srgbClr val="FC6D25"/>
                </a:solidFill>
                <a:highlight>
                  <a:schemeClr val="lt1"/>
                </a:highlight>
              </a:rPr>
              <a:t>running our security scans before merge</a:t>
            </a:r>
            <a:endParaRPr b="1" sz="1800">
              <a:solidFill>
                <a:srgbClr val="FC6D25"/>
              </a:solidFill>
            </a:endParaRPr>
          </a:p>
        </p:txBody>
      </p:sp>
      <p:sp>
        <p:nvSpPr>
          <p:cNvPr id="998" name="Google Shape;998;p167"/>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Shifting further left - Developer engagement in security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16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Pipeline including all security scans - before the code is merged</a:t>
            </a:r>
            <a:endParaRPr/>
          </a:p>
        </p:txBody>
      </p:sp>
      <p:pic>
        <p:nvPicPr>
          <p:cNvPr id="1004" name="Google Shape;1004;p168"/>
          <p:cNvPicPr preferRelativeResize="0"/>
          <p:nvPr/>
        </p:nvPicPr>
        <p:blipFill>
          <a:blip r:embed="rId3">
            <a:alphaModFix/>
          </a:blip>
          <a:stretch>
            <a:fillRect/>
          </a:stretch>
        </p:blipFill>
        <p:spPr>
          <a:xfrm>
            <a:off x="186513" y="839175"/>
            <a:ext cx="8770975" cy="3372275"/>
          </a:xfrm>
          <a:prstGeom prst="rect">
            <a:avLst/>
          </a:prstGeom>
          <a:noFill/>
          <a:ln cap="flat" cmpd="sng" w="9525">
            <a:solidFill>
              <a:srgbClr val="999999"/>
            </a:solidFill>
            <a:prstDash val="solid"/>
            <a:round/>
            <a:headEnd len="sm" w="sm" type="none"/>
            <a:tailEnd len="sm" w="sm" type="none"/>
          </a:ln>
        </p:spPr>
      </p:pic>
      <p:sp>
        <p:nvSpPr>
          <p:cNvPr id="1005" name="Google Shape;1005;p168"/>
          <p:cNvSpPr/>
          <p:nvPr/>
        </p:nvSpPr>
        <p:spPr>
          <a:xfrm>
            <a:off x="1977725" y="2081575"/>
            <a:ext cx="1742100" cy="15663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8"/>
          <p:cNvSpPr/>
          <p:nvPr/>
        </p:nvSpPr>
        <p:spPr>
          <a:xfrm>
            <a:off x="6189275" y="1664700"/>
            <a:ext cx="1604400" cy="4167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4000"/>
                                        <p:tgtEl>
                                          <p:spTgt spid="1005"/>
                                        </p:tgtEl>
                                      </p:cBhvr>
                                    </p:animEffect>
                                  </p:childTnLst>
                                </p:cTn>
                              </p:par>
                              <p:par>
                                <p:cTn fill="hold" nodeType="with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40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Google Shape;1011;p16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sp>
        <p:nvSpPr>
          <p:cNvPr id="1012" name="Google Shape;1012;p169"/>
          <p:cNvSpPr/>
          <p:nvPr/>
        </p:nvSpPr>
        <p:spPr>
          <a:xfrm>
            <a:off x="4140200" y="1778000"/>
            <a:ext cx="1269900" cy="36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3" name="Google Shape;1013;p169"/>
          <p:cNvPicPr preferRelativeResize="0"/>
          <p:nvPr/>
        </p:nvPicPr>
        <p:blipFill>
          <a:blip r:embed="rId3">
            <a:alphaModFix/>
          </a:blip>
          <a:stretch>
            <a:fillRect/>
          </a:stretch>
        </p:blipFill>
        <p:spPr>
          <a:xfrm>
            <a:off x="505475" y="885825"/>
            <a:ext cx="8133051" cy="39872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7" name="Shape 1017"/>
        <p:cNvGrpSpPr/>
        <p:nvPr/>
      </p:nvGrpSpPr>
      <p:grpSpPr>
        <a:xfrm>
          <a:off x="0" y="0"/>
          <a:ext cx="0" cy="0"/>
          <a:chOff x="0" y="0"/>
          <a:chExt cx="0" cy="0"/>
        </a:xfrm>
      </p:grpSpPr>
      <p:sp>
        <p:nvSpPr>
          <p:cNvPr id="1018" name="Google Shape;1018;p170"/>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19" name="Google Shape;1019;p170"/>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3" name="Shape 1023"/>
        <p:cNvGrpSpPr/>
        <p:nvPr/>
      </p:nvGrpSpPr>
      <p:grpSpPr>
        <a:xfrm>
          <a:off x="0" y="0"/>
          <a:ext cx="0" cy="0"/>
          <a:chOff x="0" y="0"/>
          <a:chExt cx="0" cy="0"/>
        </a:xfrm>
      </p:grpSpPr>
      <p:sp>
        <p:nvSpPr>
          <p:cNvPr id="1024" name="Google Shape;1024;p171"/>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25" name="Google Shape;1025;p171"/>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Google Shape;1030;p172"/>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31" name="Google Shape;1031;p172"/>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5" name="Shape 1035"/>
        <p:cNvGrpSpPr/>
        <p:nvPr/>
      </p:nvGrpSpPr>
      <p:grpSpPr>
        <a:xfrm>
          <a:off x="0" y="0"/>
          <a:ext cx="0" cy="0"/>
          <a:chOff x="0" y="0"/>
          <a:chExt cx="0" cy="0"/>
        </a:xfrm>
      </p:grpSpPr>
      <p:sp>
        <p:nvSpPr>
          <p:cNvPr id="1036" name="Google Shape;1036;p173"/>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37" name="Google Shape;1037;p173"/>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1" name="Shape 1041"/>
        <p:cNvGrpSpPr/>
        <p:nvPr/>
      </p:nvGrpSpPr>
      <p:grpSpPr>
        <a:xfrm>
          <a:off x="0" y="0"/>
          <a:ext cx="0" cy="0"/>
          <a:chOff x="0" y="0"/>
          <a:chExt cx="0" cy="0"/>
        </a:xfrm>
      </p:grpSpPr>
      <p:sp>
        <p:nvSpPr>
          <p:cNvPr id="1042" name="Google Shape;1042;p174"/>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43" name="Google Shape;1043;p174"/>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7" name="Shape 1047"/>
        <p:cNvGrpSpPr/>
        <p:nvPr/>
      </p:nvGrpSpPr>
      <p:grpSpPr>
        <a:xfrm>
          <a:off x="0" y="0"/>
          <a:ext cx="0" cy="0"/>
          <a:chOff x="0" y="0"/>
          <a:chExt cx="0" cy="0"/>
        </a:xfrm>
      </p:grpSpPr>
      <p:sp>
        <p:nvSpPr>
          <p:cNvPr id="1048" name="Google Shape;1048;p175"/>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49" name="Google Shape;1049;p175"/>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140"/>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 care about</a:t>
            </a:r>
            <a:endParaRPr/>
          </a:p>
        </p:txBody>
      </p:sp>
      <p:sp>
        <p:nvSpPr>
          <p:cNvPr id="763" name="Google Shape;763;p140"/>
          <p:cNvSpPr txBox="1"/>
          <p:nvPr>
            <p:ph idx="1" type="body"/>
          </p:nvPr>
        </p:nvSpPr>
        <p:spPr>
          <a:xfrm>
            <a:off x="606475" y="931325"/>
            <a:ext cx="6333300" cy="3846000"/>
          </a:xfrm>
          <a:prstGeom prst="rect">
            <a:avLst/>
          </a:prstGeom>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rgbClr val="30353E"/>
              </a:buClr>
              <a:buSzPts val="3000"/>
              <a:buFont typeface="Source Sans Pro"/>
              <a:buChar char="●"/>
            </a:pPr>
            <a:r>
              <a:rPr b="1" lang="en" sz="3000"/>
              <a:t>Tooling</a:t>
            </a:r>
            <a:endParaRPr b="1" sz="3000"/>
          </a:p>
          <a:p>
            <a:pPr indent="-419100" lvl="0" marL="457200" rtl="0" algn="l">
              <a:spcBef>
                <a:spcPts val="0"/>
              </a:spcBef>
              <a:spcAft>
                <a:spcPts val="0"/>
              </a:spcAft>
              <a:buSzPts val="3000"/>
              <a:buChar char="●"/>
            </a:pPr>
            <a:r>
              <a:rPr b="1" lang="en" sz="3000"/>
              <a:t>Collaboration</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3" name="Shape 1053"/>
        <p:cNvGrpSpPr/>
        <p:nvPr/>
      </p:nvGrpSpPr>
      <p:grpSpPr>
        <a:xfrm>
          <a:off x="0" y="0"/>
          <a:ext cx="0" cy="0"/>
          <a:chOff x="0" y="0"/>
          <a:chExt cx="0" cy="0"/>
        </a:xfrm>
      </p:grpSpPr>
      <p:sp>
        <p:nvSpPr>
          <p:cNvPr id="1054" name="Google Shape;1054;p176"/>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55" name="Google Shape;1055;p176"/>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9" name="Shape 1059"/>
        <p:cNvGrpSpPr/>
        <p:nvPr/>
      </p:nvGrpSpPr>
      <p:grpSpPr>
        <a:xfrm>
          <a:off x="0" y="0"/>
          <a:ext cx="0" cy="0"/>
          <a:chOff x="0" y="0"/>
          <a:chExt cx="0" cy="0"/>
        </a:xfrm>
      </p:grpSpPr>
      <p:sp>
        <p:nvSpPr>
          <p:cNvPr id="1060" name="Google Shape;1060;p177"/>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61" name="Google Shape;1061;p177"/>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5" name="Shape 1065"/>
        <p:cNvGrpSpPr/>
        <p:nvPr/>
      </p:nvGrpSpPr>
      <p:grpSpPr>
        <a:xfrm>
          <a:off x="0" y="0"/>
          <a:ext cx="0" cy="0"/>
          <a:chOff x="0" y="0"/>
          <a:chExt cx="0" cy="0"/>
        </a:xfrm>
      </p:grpSpPr>
      <p:sp>
        <p:nvSpPr>
          <p:cNvPr id="1066" name="Google Shape;1066;p17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67" name="Google Shape;1067;p178"/>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1" name="Shape 1071"/>
        <p:cNvGrpSpPr/>
        <p:nvPr/>
      </p:nvGrpSpPr>
      <p:grpSpPr>
        <a:xfrm>
          <a:off x="0" y="0"/>
          <a:ext cx="0" cy="0"/>
          <a:chOff x="0" y="0"/>
          <a:chExt cx="0" cy="0"/>
        </a:xfrm>
      </p:grpSpPr>
      <p:sp>
        <p:nvSpPr>
          <p:cNvPr id="1072" name="Google Shape;1072;p17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73" name="Google Shape;1073;p179"/>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7" name="Shape 1077"/>
        <p:cNvGrpSpPr/>
        <p:nvPr/>
      </p:nvGrpSpPr>
      <p:grpSpPr>
        <a:xfrm>
          <a:off x="0" y="0"/>
          <a:ext cx="0" cy="0"/>
          <a:chOff x="0" y="0"/>
          <a:chExt cx="0" cy="0"/>
        </a:xfrm>
      </p:grpSpPr>
      <p:sp>
        <p:nvSpPr>
          <p:cNvPr id="1078" name="Google Shape;1078;p180"/>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79" name="Google Shape;1079;p180"/>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3" name="Shape 1083"/>
        <p:cNvGrpSpPr/>
        <p:nvPr/>
      </p:nvGrpSpPr>
      <p:grpSpPr>
        <a:xfrm>
          <a:off x="0" y="0"/>
          <a:ext cx="0" cy="0"/>
          <a:chOff x="0" y="0"/>
          <a:chExt cx="0" cy="0"/>
        </a:xfrm>
      </p:grpSpPr>
      <p:sp>
        <p:nvSpPr>
          <p:cNvPr id="1084" name="Google Shape;1084;p181"/>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Arming dev to resolve vulnerabilities and security to focus on exceptions</a:t>
            </a:r>
            <a:endParaRPr>
              <a:solidFill>
                <a:srgbClr val="FFFFFF"/>
              </a:solidFill>
            </a:endParaRPr>
          </a:p>
        </p:txBody>
      </p:sp>
      <p:pic>
        <p:nvPicPr>
          <p:cNvPr id="1085" name="Google Shape;1085;p181"/>
          <p:cNvPicPr preferRelativeResize="0"/>
          <p:nvPr/>
        </p:nvPicPr>
        <p:blipFill rotWithShape="1">
          <a:blip r:embed="rId3">
            <a:alphaModFix/>
          </a:blip>
          <a:srcRect b="0" l="0" r="0" t="0"/>
          <a:stretch/>
        </p:blipFill>
        <p:spPr>
          <a:xfrm>
            <a:off x="505475" y="885825"/>
            <a:ext cx="8133051" cy="39872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9" name="Shape 1089"/>
        <p:cNvGrpSpPr/>
        <p:nvPr/>
      </p:nvGrpSpPr>
      <p:grpSpPr>
        <a:xfrm>
          <a:off x="0" y="0"/>
          <a:ext cx="0" cy="0"/>
          <a:chOff x="0" y="0"/>
          <a:chExt cx="0" cy="0"/>
        </a:xfrm>
      </p:grpSpPr>
      <p:sp>
        <p:nvSpPr>
          <p:cNvPr id="1090" name="Google Shape;1090;p182"/>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Advantage of this approach</a:t>
            </a:r>
            <a:endParaRPr/>
          </a:p>
        </p:txBody>
      </p:sp>
      <p:sp>
        <p:nvSpPr>
          <p:cNvPr id="1091" name="Google Shape;1091;p182"/>
          <p:cNvSpPr txBox="1"/>
          <p:nvPr>
            <p:ph idx="1" type="body"/>
          </p:nvPr>
        </p:nvSpPr>
        <p:spPr>
          <a:xfrm>
            <a:off x="304800" y="855550"/>
            <a:ext cx="8070600" cy="3846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Contextual</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5" name="Shape 1095"/>
        <p:cNvGrpSpPr/>
        <p:nvPr/>
      </p:nvGrpSpPr>
      <p:grpSpPr>
        <a:xfrm>
          <a:off x="0" y="0"/>
          <a:ext cx="0" cy="0"/>
          <a:chOff x="0" y="0"/>
          <a:chExt cx="0" cy="0"/>
        </a:xfrm>
      </p:grpSpPr>
      <p:sp>
        <p:nvSpPr>
          <p:cNvPr id="1096" name="Google Shape;1096;p183"/>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Advantage of this approach</a:t>
            </a:r>
            <a:endParaRPr/>
          </a:p>
        </p:txBody>
      </p:sp>
      <p:sp>
        <p:nvSpPr>
          <p:cNvPr id="1097" name="Google Shape;1097;p183"/>
          <p:cNvSpPr txBox="1"/>
          <p:nvPr>
            <p:ph idx="1" type="body"/>
          </p:nvPr>
        </p:nvSpPr>
        <p:spPr>
          <a:xfrm>
            <a:off x="304800" y="855550"/>
            <a:ext cx="8070600" cy="3846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Contextual</a:t>
            </a:r>
            <a:endParaRPr sz="3000"/>
          </a:p>
          <a:p>
            <a:pPr indent="-419100" lvl="0" marL="457200" rtl="0" algn="l">
              <a:spcBef>
                <a:spcPts val="0"/>
              </a:spcBef>
              <a:spcAft>
                <a:spcPts val="0"/>
              </a:spcAft>
              <a:buSzPts val="3000"/>
              <a:buChar char="●"/>
            </a:pPr>
            <a:r>
              <a:rPr lang="en" sz="3000"/>
              <a:t>Congruent with DevOps processes</a:t>
            </a: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1" name="Shape 1101"/>
        <p:cNvGrpSpPr/>
        <p:nvPr/>
      </p:nvGrpSpPr>
      <p:grpSpPr>
        <a:xfrm>
          <a:off x="0" y="0"/>
          <a:ext cx="0" cy="0"/>
          <a:chOff x="0" y="0"/>
          <a:chExt cx="0" cy="0"/>
        </a:xfrm>
      </p:grpSpPr>
      <p:sp>
        <p:nvSpPr>
          <p:cNvPr id="1102" name="Google Shape;1102;p184"/>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Advantage of this approach</a:t>
            </a:r>
            <a:endParaRPr/>
          </a:p>
        </p:txBody>
      </p:sp>
      <p:sp>
        <p:nvSpPr>
          <p:cNvPr id="1103" name="Google Shape;1103;p184"/>
          <p:cNvSpPr txBox="1"/>
          <p:nvPr>
            <p:ph idx="1" type="body"/>
          </p:nvPr>
        </p:nvSpPr>
        <p:spPr>
          <a:xfrm>
            <a:off x="304800" y="855550"/>
            <a:ext cx="8070600" cy="3846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Contextual</a:t>
            </a:r>
            <a:endParaRPr sz="3000"/>
          </a:p>
          <a:p>
            <a:pPr indent="-419100" lvl="0" marL="457200" rtl="0" algn="l">
              <a:spcBef>
                <a:spcPts val="0"/>
              </a:spcBef>
              <a:spcAft>
                <a:spcPts val="0"/>
              </a:spcAft>
              <a:buSzPts val="3000"/>
              <a:buChar char="●"/>
            </a:pPr>
            <a:r>
              <a:rPr lang="en" sz="3000"/>
              <a:t>Congruent with DevOps processes</a:t>
            </a:r>
            <a:endParaRPr sz="3000"/>
          </a:p>
          <a:p>
            <a:pPr indent="-419100" lvl="0" marL="457200" rtl="0" algn="l">
              <a:spcBef>
                <a:spcPts val="0"/>
              </a:spcBef>
              <a:spcAft>
                <a:spcPts val="0"/>
              </a:spcAft>
              <a:buSzPts val="3000"/>
              <a:buChar char="●"/>
            </a:pPr>
            <a:r>
              <a:rPr lang="en" sz="3000"/>
              <a:t>Integrated with DevOps tools</a:t>
            </a:r>
            <a:endParaRPr sz="3000"/>
          </a:p>
          <a:p>
            <a:pPr indent="0" lvl="0" marL="0" rtl="0" algn="l">
              <a:spcBef>
                <a:spcPts val="0"/>
              </a:spcBef>
              <a:spcAft>
                <a:spcPts val="0"/>
              </a:spcAft>
              <a:buNone/>
            </a:pPr>
            <a:r>
              <a:t/>
            </a:r>
            <a:endParaRPr sz="30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7" name="Shape 1107"/>
        <p:cNvGrpSpPr/>
        <p:nvPr/>
      </p:nvGrpSpPr>
      <p:grpSpPr>
        <a:xfrm>
          <a:off x="0" y="0"/>
          <a:ext cx="0" cy="0"/>
          <a:chOff x="0" y="0"/>
          <a:chExt cx="0" cy="0"/>
        </a:xfrm>
      </p:grpSpPr>
      <p:sp>
        <p:nvSpPr>
          <p:cNvPr id="1108" name="Google Shape;1108;p185"/>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Advantage of this approach</a:t>
            </a:r>
            <a:endParaRPr/>
          </a:p>
        </p:txBody>
      </p:sp>
      <p:sp>
        <p:nvSpPr>
          <p:cNvPr id="1109" name="Google Shape;1109;p185"/>
          <p:cNvSpPr txBox="1"/>
          <p:nvPr>
            <p:ph idx="1" type="body"/>
          </p:nvPr>
        </p:nvSpPr>
        <p:spPr>
          <a:xfrm>
            <a:off x="304800" y="855550"/>
            <a:ext cx="8070600" cy="3846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 sz="3000"/>
              <a:t>Contextual</a:t>
            </a:r>
            <a:endParaRPr sz="3000"/>
          </a:p>
          <a:p>
            <a:pPr indent="-419100" lvl="0" marL="457200" rtl="0" algn="l">
              <a:spcBef>
                <a:spcPts val="0"/>
              </a:spcBef>
              <a:spcAft>
                <a:spcPts val="0"/>
              </a:spcAft>
              <a:buSzPts val="3000"/>
              <a:buChar char="●"/>
            </a:pPr>
            <a:r>
              <a:rPr lang="en" sz="3000"/>
              <a:t>Congruent with DevOps processes</a:t>
            </a:r>
            <a:endParaRPr sz="3000"/>
          </a:p>
          <a:p>
            <a:pPr indent="-419100" lvl="0" marL="457200" rtl="0" algn="l">
              <a:spcBef>
                <a:spcPts val="0"/>
              </a:spcBef>
              <a:spcAft>
                <a:spcPts val="0"/>
              </a:spcAft>
              <a:buSzPts val="3000"/>
              <a:buChar char="●"/>
            </a:pPr>
            <a:r>
              <a:rPr lang="en" sz="3000"/>
              <a:t>Integrated with DevOps tools</a:t>
            </a:r>
            <a:endParaRPr sz="3000"/>
          </a:p>
          <a:p>
            <a:pPr indent="-419100" lvl="0" marL="457200" rtl="0" algn="l">
              <a:spcBef>
                <a:spcPts val="0"/>
              </a:spcBef>
              <a:spcAft>
                <a:spcPts val="0"/>
              </a:spcAft>
              <a:buSzPts val="3000"/>
              <a:buChar char="●"/>
            </a:pPr>
            <a:r>
              <a:rPr lang="en" sz="3000"/>
              <a:t>Efficient and automated</a:t>
            </a:r>
            <a:endParaRPr sz="3000"/>
          </a:p>
          <a:p>
            <a:pPr indent="0" lvl="0" marL="0" rtl="0" algn="l">
              <a:spcBef>
                <a:spcPts val="0"/>
              </a:spcBef>
              <a:spcAft>
                <a:spcPts val="0"/>
              </a:spcAft>
              <a:buNone/>
            </a:pPr>
            <a:r>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141"/>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 care about</a:t>
            </a:r>
            <a:endParaRPr/>
          </a:p>
        </p:txBody>
      </p:sp>
      <p:sp>
        <p:nvSpPr>
          <p:cNvPr id="769" name="Google Shape;769;p141"/>
          <p:cNvSpPr txBox="1"/>
          <p:nvPr>
            <p:ph idx="1" type="body"/>
          </p:nvPr>
        </p:nvSpPr>
        <p:spPr>
          <a:xfrm>
            <a:off x="606475" y="931325"/>
            <a:ext cx="6333300" cy="3846000"/>
          </a:xfrm>
          <a:prstGeom prst="rect">
            <a:avLst/>
          </a:prstGeom>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rgbClr val="30353E"/>
              </a:buClr>
              <a:buSzPts val="3000"/>
              <a:buFont typeface="Source Sans Pro"/>
              <a:buChar char="●"/>
            </a:pPr>
            <a:r>
              <a:rPr b="1" lang="en" sz="3000"/>
              <a:t>Tooling</a:t>
            </a:r>
            <a:endParaRPr b="1" sz="3000"/>
          </a:p>
          <a:p>
            <a:pPr indent="-419100" lvl="0" marL="457200" rtl="0" algn="l">
              <a:spcBef>
                <a:spcPts val="0"/>
              </a:spcBef>
              <a:spcAft>
                <a:spcPts val="0"/>
              </a:spcAft>
              <a:buSzPts val="3000"/>
              <a:buChar char="●"/>
            </a:pPr>
            <a:r>
              <a:rPr b="1" lang="en" sz="3000"/>
              <a:t>Collaboration</a:t>
            </a:r>
            <a:endParaRPr b="1" sz="3000"/>
          </a:p>
          <a:p>
            <a:pPr indent="-419100" lvl="0" marL="457200" rtl="0" algn="l">
              <a:spcBef>
                <a:spcPts val="0"/>
              </a:spcBef>
              <a:spcAft>
                <a:spcPts val="0"/>
              </a:spcAft>
              <a:buSzPts val="3000"/>
              <a:buChar char="●"/>
            </a:pPr>
            <a:r>
              <a:rPr b="1" lang="en" sz="3000"/>
              <a:t>Transparency</a:t>
            </a:r>
            <a:endParaRPr b="1" sz="3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3" name="Shape 1113"/>
        <p:cNvGrpSpPr/>
        <p:nvPr/>
      </p:nvGrpSpPr>
      <p:grpSpPr>
        <a:xfrm>
          <a:off x="0" y="0"/>
          <a:ext cx="0" cy="0"/>
          <a:chOff x="0" y="0"/>
          <a:chExt cx="0" cy="0"/>
        </a:xfrm>
      </p:grpSpPr>
      <p:sp>
        <p:nvSpPr>
          <p:cNvPr id="1114" name="Google Shape;1114;p186"/>
          <p:cNvSpPr txBox="1"/>
          <p:nvPr>
            <p:ph idx="1" type="body"/>
          </p:nvPr>
        </p:nvSpPr>
        <p:spPr>
          <a:xfrm>
            <a:off x="964400" y="1550625"/>
            <a:ext cx="6599700" cy="32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“Your most important security product won’t be a security product .”</a:t>
            </a:r>
            <a:endParaRPr sz="3000">
              <a:latin typeface="Lato"/>
              <a:ea typeface="Lato"/>
              <a:cs typeface="Lato"/>
              <a:sym typeface="Lato"/>
            </a:endParaRPr>
          </a:p>
          <a:p>
            <a:pPr indent="457200" lvl="0" marL="2743200" rtl="0" algn="l">
              <a:spcBef>
                <a:spcPts val="0"/>
              </a:spcBef>
              <a:spcAft>
                <a:spcPts val="0"/>
              </a:spcAft>
              <a:buClr>
                <a:schemeClr val="dk1"/>
              </a:buClr>
              <a:buSzPts val="1100"/>
              <a:buFont typeface="Arial"/>
              <a:buNone/>
            </a:pPr>
            <a:r>
              <a:rPr lang="en" sz="3000">
                <a:latin typeface="Lato"/>
                <a:ea typeface="Lato"/>
                <a:cs typeface="Lato"/>
                <a:sym typeface="Lato"/>
              </a:rPr>
              <a:t>     </a:t>
            </a:r>
            <a:r>
              <a:rPr lang="en" sz="2400">
                <a:latin typeface="Lato"/>
                <a:ea typeface="Lato"/>
                <a:cs typeface="Lato"/>
                <a:sym typeface="Lato"/>
              </a:rPr>
              <a:t>CISO of VMWare</a:t>
            </a:r>
            <a:endParaRPr sz="2400">
              <a:latin typeface="Lato"/>
              <a:ea typeface="Lato"/>
              <a:cs typeface="Lato"/>
              <a:sym typeface="Lato"/>
            </a:endParaRPr>
          </a:p>
        </p:txBody>
      </p:sp>
      <p:sp>
        <p:nvSpPr>
          <p:cNvPr id="1115" name="Google Shape;1115;p186"/>
          <p:cNvSpPr txBox="1"/>
          <p:nvPr>
            <p:ph type="title"/>
          </p:nvPr>
        </p:nvSpPr>
        <p:spPr>
          <a:xfrm>
            <a:off x="304800" y="187775"/>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Security as an Outcome not a Department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9" name="Shape 1119"/>
        <p:cNvGrpSpPr/>
        <p:nvPr/>
      </p:nvGrpSpPr>
      <p:grpSpPr>
        <a:xfrm>
          <a:off x="0" y="0"/>
          <a:ext cx="0" cy="0"/>
          <a:chOff x="0" y="0"/>
          <a:chExt cx="0" cy="0"/>
        </a:xfrm>
      </p:grpSpPr>
      <p:sp>
        <p:nvSpPr>
          <p:cNvPr id="1120" name="Google Shape;1120;p187"/>
          <p:cNvSpPr txBox="1"/>
          <p:nvPr>
            <p:ph idx="1" type="subTitle"/>
          </p:nvPr>
        </p:nvSpPr>
        <p:spPr>
          <a:xfrm>
            <a:off x="502075" y="1184025"/>
            <a:ext cx="6100500" cy="45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Where can we go from here?</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4" name="Shape 1124"/>
        <p:cNvGrpSpPr/>
        <p:nvPr/>
      </p:nvGrpSpPr>
      <p:grpSpPr>
        <a:xfrm>
          <a:off x="0" y="0"/>
          <a:ext cx="0" cy="0"/>
          <a:chOff x="0" y="0"/>
          <a:chExt cx="0" cy="0"/>
        </a:xfrm>
      </p:grpSpPr>
      <p:sp>
        <p:nvSpPr>
          <p:cNvPr id="1125" name="Google Shape;1125;p188"/>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Tightening the feedback loop</a:t>
            </a:r>
            <a:endParaRPr>
              <a:solidFill>
                <a:srgbClr val="FFFFFF"/>
              </a:solidFill>
            </a:endParaRPr>
          </a:p>
        </p:txBody>
      </p:sp>
      <p:sp>
        <p:nvSpPr>
          <p:cNvPr id="1126" name="Google Shape;1126;p188"/>
          <p:cNvSpPr txBox="1"/>
          <p:nvPr>
            <p:ph idx="1" type="body"/>
          </p:nvPr>
        </p:nvSpPr>
        <p:spPr>
          <a:xfrm>
            <a:off x="304800" y="920250"/>
            <a:ext cx="8070600" cy="3951000"/>
          </a:xfrm>
          <a:prstGeom prst="rect">
            <a:avLst/>
          </a:prstGeom>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Clr>
                <a:srgbClr val="30353E"/>
              </a:buClr>
              <a:buSzPts val="1600"/>
              <a:buFont typeface="Source Sans Pro"/>
              <a:buChar char="●"/>
            </a:pPr>
            <a:r>
              <a:rPr lang="en"/>
              <a:t>Security Approvals in Merge Requests: </a:t>
            </a:r>
            <a:r>
              <a:rPr lang="en" u="sng">
                <a:solidFill>
                  <a:srgbClr val="FC6D25"/>
                </a:solidFill>
                <a:hlinkClick r:id="rId3"/>
              </a:rPr>
              <a:t>https://gitlab.com/gitlab-org/gitlab-ee/issues/9928</a:t>
            </a:r>
            <a:endParaRPr>
              <a:solidFill>
                <a:srgbClr val="FC6D25"/>
              </a:solidFill>
            </a:endParaRPr>
          </a:p>
          <a:p>
            <a:pPr indent="-330200" lvl="0" marL="457200" marR="0" rtl="0" algn="l">
              <a:lnSpc>
                <a:spcPct val="150000"/>
              </a:lnSpc>
              <a:spcBef>
                <a:spcPts val="0"/>
              </a:spcBef>
              <a:spcAft>
                <a:spcPts val="0"/>
              </a:spcAft>
              <a:buSzPts val="1600"/>
              <a:buChar char="●"/>
            </a:pPr>
            <a:r>
              <a:rPr lang="en"/>
              <a:t>Show on dashboard when security tests are not ran: </a:t>
            </a:r>
            <a:r>
              <a:rPr lang="en" u="sng">
                <a:solidFill>
                  <a:srgbClr val="FC6D25"/>
                </a:solidFill>
                <a:hlinkClick r:id="rId4"/>
              </a:rPr>
              <a:t>https://gitlab.com/gitlab-org/gitlab-ee/issues/7521</a:t>
            </a:r>
            <a:endParaRPr>
              <a:solidFill>
                <a:srgbClr val="FC6D25"/>
              </a:solidFill>
            </a:endParaRPr>
          </a:p>
          <a:p>
            <a:pPr indent="-330200" lvl="0" marL="457200" marR="0" rtl="0" algn="l">
              <a:lnSpc>
                <a:spcPct val="150000"/>
              </a:lnSpc>
              <a:spcBef>
                <a:spcPts val="0"/>
              </a:spcBef>
              <a:spcAft>
                <a:spcPts val="0"/>
              </a:spcAft>
              <a:buSzPts val="1600"/>
              <a:buChar char="●"/>
            </a:pPr>
            <a:r>
              <a:rPr lang="en"/>
              <a:t>Forbid remote push if commit contains secrets: </a:t>
            </a:r>
            <a:r>
              <a:rPr lang="en" u="sng">
                <a:solidFill>
                  <a:srgbClr val="FC6D25"/>
                </a:solidFill>
                <a:hlinkClick r:id="rId5"/>
              </a:rPr>
              <a:t>https://gitlab.com/gitlab-org/gitlab-ee/issues/8792</a:t>
            </a:r>
            <a:endParaRPr>
              <a:solidFill>
                <a:srgbClr val="FC6D25"/>
              </a:solidFill>
            </a:endParaRPr>
          </a:p>
          <a:p>
            <a:pPr indent="0" lvl="0" marL="457200" marR="0" rtl="0" algn="l">
              <a:lnSpc>
                <a:spcPct val="150000"/>
              </a:lnSpc>
              <a:spcBef>
                <a:spcPts val="0"/>
              </a:spcBef>
              <a:spcAft>
                <a:spcPts val="0"/>
              </a:spcAft>
              <a:buNone/>
            </a:pPr>
            <a:r>
              <a:t/>
            </a:r>
            <a:endParaRPr/>
          </a:p>
        </p:txBody>
      </p:sp>
      <p:sp>
        <p:nvSpPr>
          <p:cNvPr id="1127" name="Google Shape;1127;p188"/>
          <p:cNvSpPr txBox="1"/>
          <p:nvPr/>
        </p:nvSpPr>
        <p:spPr>
          <a:xfrm>
            <a:off x="2335500" y="4337950"/>
            <a:ext cx="4473000" cy="499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u="sng">
                <a:solidFill>
                  <a:srgbClr val="FC6D25"/>
                </a:solidFill>
                <a:latin typeface="Source Sans Pro"/>
                <a:ea typeface="Source Sans Pro"/>
                <a:cs typeface="Source Sans Pro"/>
                <a:sym typeface="Source Sans Pro"/>
                <a:hlinkClick r:id="rId6"/>
              </a:rPr>
              <a:t>https://gitlab.com/groups/gitlab-org/-/epics/634</a:t>
            </a:r>
            <a:endParaRPr>
              <a:solidFill>
                <a:srgbClr val="FC6D2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1" name="Shape 1131"/>
        <p:cNvGrpSpPr/>
        <p:nvPr/>
      </p:nvGrpSpPr>
      <p:grpSpPr>
        <a:xfrm>
          <a:off x="0" y="0"/>
          <a:ext cx="0" cy="0"/>
          <a:chOff x="0" y="0"/>
          <a:chExt cx="0" cy="0"/>
        </a:xfrm>
      </p:grpSpPr>
      <p:sp>
        <p:nvSpPr>
          <p:cNvPr id="1132" name="Google Shape;1132;p189"/>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R</a:t>
            </a:r>
            <a:r>
              <a:rPr lang="en" sz="1600">
                <a:latin typeface="Source Sans Pro"/>
                <a:ea typeface="Source Sans Pro"/>
                <a:cs typeface="Source Sans Pro"/>
                <a:sym typeface="Source Sans Pro"/>
              </a:rPr>
              <a:t>oadmap</a:t>
            </a:r>
            <a:endParaRPr>
              <a:solidFill>
                <a:srgbClr val="FFFFFF"/>
              </a:solidFill>
            </a:endParaRPr>
          </a:p>
        </p:txBody>
      </p:sp>
      <p:sp>
        <p:nvSpPr>
          <p:cNvPr id="1133" name="Google Shape;1133;p189"/>
          <p:cNvSpPr txBox="1"/>
          <p:nvPr>
            <p:ph idx="1" type="body"/>
          </p:nvPr>
        </p:nvSpPr>
        <p:spPr>
          <a:xfrm>
            <a:off x="536700" y="4624625"/>
            <a:ext cx="8070600" cy="29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u="sng">
                <a:solidFill>
                  <a:srgbClr val="FC6D25"/>
                </a:solidFill>
                <a:hlinkClick r:id="rId3"/>
              </a:rPr>
              <a:t>https://about.gitlab.com/direction/secure/#upcoming-releases</a:t>
            </a:r>
            <a:endParaRPr sz="1200">
              <a:solidFill>
                <a:srgbClr val="FC6D25"/>
              </a:solidFill>
            </a:endParaRPr>
          </a:p>
        </p:txBody>
      </p:sp>
      <p:pic>
        <p:nvPicPr>
          <p:cNvPr id="1134" name="Google Shape;1134;p189"/>
          <p:cNvPicPr preferRelativeResize="0"/>
          <p:nvPr/>
        </p:nvPicPr>
        <p:blipFill>
          <a:blip r:embed="rId4">
            <a:alphaModFix/>
          </a:blip>
          <a:stretch>
            <a:fillRect/>
          </a:stretch>
        </p:blipFill>
        <p:spPr>
          <a:xfrm>
            <a:off x="1151650" y="633725"/>
            <a:ext cx="6840699" cy="40215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8" name="Shape 1138"/>
        <p:cNvGrpSpPr/>
        <p:nvPr/>
      </p:nvGrpSpPr>
      <p:grpSpPr>
        <a:xfrm>
          <a:off x="0" y="0"/>
          <a:ext cx="0" cy="0"/>
          <a:chOff x="0" y="0"/>
          <a:chExt cx="0" cy="0"/>
        </a:xfrm>
      </p:grpSpPr>
      <p:sp>
        <p:nvSpPr>
          <p:cNvPr id="1139" name="Google Shape;1139;p190"/>
          <p:cNvSpPr txBox="1"/>
          <p:nvPr>
            <p:ph idx="1" type="subTitle"/>
          </p:nvPr>
        </p:nvSpPr>
        <p:spPr>
          <a:xfrm>
            <a:off x="457875" y="3166275"/>
            <a:ext cx="6874200" cy="114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Lucas Charles</a:t>
            </a:r>
            <a:endParaRPr/>
          </a:p>
          <a:p>
            <a:pPr indent="0" lvl="0" marL="0" rtl="0" algn="l">
              <a:spcBef>
                <a:spcPts val="0"/>
              </a:spcBef>
              <a:spcAft>
                <a:spcPts val="0"/>
              </a:spcAft>
              <a:buNone/>
            </a:pPr>
            <a:r>
              <a:rPr lang="en">
                <a:solidFill>
                  <a:srgbClr val="FCA120"/>
                </a:solidFill>
              </a:rPr>
              <a:t>@theoretick</a:t>
            </a:r>
            <a:r>
              <a:rPr lang="en">
                <a:solidFill>
                  <a:srgbClr val="FCA120"/>
                </a:solidFill>
              </a:rPr>
              <a:t> -</a:t>
            </a:r>
            <a:r>
              <a:rPr lang="en">
                <a:solidFill>
                  <a:srgbClr val="FCA120"/>
                </a:solidFill>
              </a:rPr>
              <a:t> lcharles@gitlab.com</a:t>
            </a:r>
            <a:endParaRPr>
              <a:solidFill>
                <a:srgbClr val="FCA12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FFFFFF"/>
                </a:solidFill>
              </a:rPr>
              <a:t>Slides: </a:t>
            </a:r>
            <a:r>
              <a:rPr lang="en" u="sng">
                <a:solidFill>
                  <a:srgbClr val="FCA120"/>
                </a:solidFill>
                <a:hlinkClick r:id="rId3"/>
              </a:rPr>
              <a:t>http://bit.ly/OSCONSecWorkflow</a:t>
            </a:r>
            <a:endParaRPr>
              <a:solidFill>
                <a:srgbClr val="FCA120"/>
              </a:solidFill>
            </a:endParaRPr>
          </a:p>
          <a:p>
            <a:pPr indent="0" lvl="0" marL="0" rtl="0" algn="l">
              <a:spcBef>
                <a:spcPts val="0"/>
              </a:spcBef>
              <a:spcAft>
                <a:spcPts val="0"/>
              </a:spcAft>
              <a:buNone/>
            </a:pPr>
            <a:r>
              <a:rPr lang="en">
                <a:solidFill>
                  <a:srgbClr val="FFFFFF"/>
                </a:solidFill>
              </a:rPr>
              <a:t>Whitepaper: </a:t>
            </a:r>
            <a:r>
              <a:rPr lang="en" u="sng">
                <a:solidFill>
                  <a:srgbClr val="FCA120"/>
                </a:solidFill>
                <a:hlinkClick r:id="rId4"/>
              </a:rPr>
              <a:t>http://bit.ly/OSCONSecWorkflowWhitepaper</a:t>
            </a:r>
            <a:endParaRPr>
              <a:solidFill>
                <a:srgbClr val="FCA120"/>
              </a:solidFill>
            </a:endParaRPr>
          </a:p>
        </p:txBody>
      </p:sp>
      <p:sp>
        <p:nvSpPr>
          <p:cNvPr id="1140" name="Google Shape;1140;p190"/>
          <p:cNvSpPr txBox="1"/>
          <p:nvPr>
            <p:ph type="title"/>
          </p:nvPr>
        </p:nvSpPr>
        <p:spPr>
          <a:xfrm>
            <a:off x="1491125" y="1753000"/>
            <a:ext cx="6043800" cy="61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rPr>
              <a:t>Thank You</a:t>
            </a:r>
            <a:endParaRPr sz="4800">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4" name="Shape 1144"/>
        <p:cNvGrpSpPr/>
        <p:nvPr/>
      </p:nvGrpSpPr>
      <p:grpSpPr>
        <a:xfrm>
          <a:off x="0" y="0"/>
          <a:ext cx="0" cy="0"/>
          <a:chOff x="0" y="0"/>
          <a:chExt cx="0" cy="0"/>
        </a:xfrm>
      </p:grpSpPr>
      <p:pic>
        <p:nvPicPr>
          <p:cNvPr id="1145" name="Google Shape;1145;p191"/>
          <p:cNvPicPr preferRelativeResize="0"/>
          <p:nvPr/>
        </p:nvPicPr>
        <p:blipFill rotWithShape="1">
          <a:blip r:embed="rId3">
            <a:alphaModFix/>
          </a:blip>
          <a:srcRect b="0" l="0" r="0" t="27598"/>
          <a:stretch/>
        </p:blipFill>
        <p:spPr>
          <a:xfrm>
            <a:off x="1149339" y="1413811"/>
            <a:ext cx="3853451" cy="2665428"/>
          </a:xfrm>
          <a:prstGeom prst="rect">
            <a:avLst/>
          </a:prstGeom>
          <a:noFill/>
          <a:ln>
            <a:noFill/>
          </a:ln>
        </p:spPr>
      </p:pic>
      <p:pic>
        <p:nvPicPr>
          <p:cNvPr id="1146" name="Google Shape;1146;p191"/>
          <p:cNvPicPr preferRelativeResize="0"/>
          <p:nvPr/>
        </p:nvPicPr>
        <p:blipFill rotWithShape="1">
          <a:blip r:embed="rId4">
            <a:alphaModFix/>
          </a:blip>
          <a:srcRect b="0" l="0" r="0" t="26244"/>
          <a:stretch/>
        </p:blipFill>
        <p:spPr>
          <a:xfrm>
            <a:off x="5436352" y="1419497"/>
            <a:ext cx="2027421" cy="2659742"/>
          </a:xfrm>
          <a:prstGeom prst="rect">
            <a:avLst/>
          </a:prstGeom>
          <a:noFill/>
          <a:ln>
            <a:noFill/>
          </a:ln>
        </p:spPr>
      </p:pic>
      <p:sp>
        <p:nvSpPr>
          <p:cNvPr id="1147" name="Google Shape;1147;p191"/>
          <p:cNvSpPr txBox="1"/>
          <p:nvPr>
            <p:ph type="ctrTitle"/>
          </p:nvPr>
        </p:nvSpPr>
        <p:spPr>
          <a:xfrm>
            <a:off x="0" y="324160"/>
            <a:ext cx="91440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BFBFBF"/>
              </a:buClr>
              <a:buSzPts val="4400"/>
              <a:buFont typeface="Arial"/>
              <a:buNone/>
            </a:pPr>
            <a:r>
              <a:rPr lang="en"/>
              <a:t>Rate today</a:t>
            </a:r>
            <a:r>
              <a:rPr lang="en" sz="1600"/>
              <a:t> </a:t>
            </a:r>
            <a:r>
              <a:rPr lang="en"/>
              <a:t>’s session</a:t>
            </a:r>
            <a:endParaRPr/>
          </a:p>
        </p:txBody>
      </p:sp>
      <p:sp>
        <p:nvSpPr>
          <p:cNvPr id="1148" name="Google Shape;1148;p191"/>
          <p:cNvSpPr txBox="1"/>
          <p:nvPr/>
        </p:nvSpPr>
        <p:spPr>
          <a:xfrm>
            <a:off x="1149339" y="4175039"/>
            <a:ext cx="3800533" cy="381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BFBFBF"/>
              </a:buClr>
              <a:buSzPts val="1400"/>
              <a:buFont typeface="Arial"/>
              <a:buNone/>
            </a:pPr>
            <a:r>
              <a:rPr b="0" i="0" lang="en" sz="1400" u="none" cap="none" strike="noStrike">
                <a:solidFill>
                  <a:srgbClr val="BFBFBF"/>
                </a:solidFill>
                <a:latin typeface="Arial"/>
                <a:ea typeface="Arial"/>
                <a:cs typeface="Arial"/>
                <a:sym typeface="Arial"/>
              </a:rPr>
              <a:t>Session page on conference website</a:t>
            </a:r>
            <a:endParaRPr/>
          </a:p>
        </p:txBody>
      </p:sp>
      <p:sp>
        <p:nvSpPr>
          <p:cNvPr id="1149" name="Google Shape;1149;p191"/>
          <p:cNvSpPr txBox="1"/>
          <p:nvPr/>
        </p:nvSpPr>
        <p:spPr>
          <a:xfrm>
            <a:off x="5547360" y="4175039"/>
            <a:ext cx="1976846" cy="3810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BFBFBF"/>
              </a:buClr>
              <a:buSzPts val="1400"/>
              <a:buFont typeface="Arial"/>
              <a:buNone/>
            </a:pPr>
            <a:r>
              <a:rPr b="0" i="0" lang="en" sz="1400" u="none" cap="none" strike="noStrike">
                <a:solidFill>
                  <a:srgbClr val="BFBFBF"/>
                </a:solidFill>
                <a:latin typeface="Arial"/>
                <a:ea typeface="Arial"/>
                <a:cs typeface="Arial"/>
                <a:sym typeface="Arial"/>
              </a:rPr>
              <a:t>O’Reilly Events App</a:t>
            </a:r>
            <a:endParaRPr/>
          </a:p>
        </p:txBody>
      </p:sp>
      <p:sp>
        <p:nvSpPr>
          <p:cNvPr id="1150" name="Google Shape;1150;p191"/>
          <p:cNvSpPr/>
          <p:nvPr/>
        </p:nvSpPr>
        <p:spPr>
          <a:xfrm>
            <a:off x="5757246" y="3729790"/>
            <a:ext cx="1497874" cy="400594"/>
          </a:xfrm>
          <a:prstGeom prst="ellipse">
            <a:avLst/>
          </a:prstGeom>
          <a:noFill/>
          <a:ln cap="flat" cmpd="sng" w="2222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51" name="Google Shape;1151;p191"/>
          <p:cNvGrpSpPr/>
          <p:nvPr/>
        </p:nvGrpSpPr>
        <p:grpSpPr>
          <a:xfrm>
            <a:off x="6851857" y="3134087"/>
            <a:ext cx="1209404" cy="876130"/>
            <a:chOff x="6660725" y="3044467"/>
            <a:chExt cx="1209404" cy="876130"/>
          </a:xfrm>
        </p:grpSpPr>
        <p:cxnSp>
          <p:nvCxnSpPr>
            <p:cNvPr id="1152" name="Google Shape;1152;p191"/>
            <p:cNvCxnSpPr/>
            <p:nvPr/>
          </p:nvCxnSpPr>
          <p:spPr>
            <a:xfrm flipH="1">
              <a:off x="6806255" y="3044467"/>
              <a:ext cx="1063874" cy="736107"/>
            </a:xfrm>
            <a:prstGeom prst="straightConnector1">
              <a:avLst/>
            </a:prstGeom>
            <a:noFill/>
            <a:ln cap="flat" cmpd="sng" w="25400">
              <a:solidFill>
                <a:srgbClr val="00B0F0"/>
              </a:solidFill>
              <a:prstDash val="solid"/>
              <a:round/>
              <a:headEnd len="sm" w="sm" type="none"/>
              <a:tailEnd len="med" w="med" type="triangle"/>
            </a:ln>
          </p:spPr>
        </p:cxnSp>
        <p:sp>
          <p:nvSpPr>
            <p:cNvPr id="1153" name="Google Shape;1153;p191"/>
            <p:cNvSpPr/>
            <p:nvPr/>
          </p:nvSpPr>
          <p:spPr>
            <a:xfrm rot="-7564495">
              <a:off x="6716610" y="3665827"/>
              <a:ext cx="179291" cy="229493"/>
            </a:xfrm>
            <a:prstGeom prst="triangle">
              <a:avLst>
                <a:gd fmla="val 50000" name="adj"/>
              </a:avLst>
            </a:prstGeom>
            <a:solidFill>
              <a:srgbClr val="00B0F0"/>
            </a:solidFill>
            <a:ln>
              <a:noFill/>
            </a:ln>
            <a:effectLst>
              <a:outerShdw blurRad="12700" rotWithShape="0" algn="tl" dir="2700000" dist="127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54" name="Google Shape;1154;p191"/>
          <p:cNvGrpSpPr/>
          <p:nvPr/>
        </p:nvGrpSpPr>
        <p:grpSpPr>
          <a:xfrm rot="2034982">
            <a:off x="1993417" y="1815184"/>
            <a:ext cx="1209404" cy="876130"/>
            <a:chOff x="6660725" y="3044467"/>
            <a:chExt cx="1209404" cy="876130"/>
          </a:xfrm>
        </p:grpSpPr>
        <p:cxnSp>
          <p:nvCxnSpPr>
            <p:cNvPr id="1155" name="Google Shape;1155;p191"/>
            <p:cNvCxnSpPr/>
            <p:nvPr/>
          </p:nvCxnSpPr>
          <p:spPr>
            <a:xfrm flipH="1">
              <a:off x="6806255" y="3044467"/>
              <a:ext cx="1063874" cy="736107"/>
            </a:xfrm>
            <a:prstGeom prst="straightConnector1">
              <a:avLst/>
            </a:prstGeom>
            <a:noFill/>
            <a:ln cap="flat" cmpd="sng" w="25400">
              <a:solidFill>
                <a:srgbClr val="00B0F0"/>
              </a:solidFill>
              <a:prstDash val="solid"/>
              <a:round/>
              <a:headEnd len="sm" w="sm" type="none"/>
              <a:tailEnd len="med" w="med" type="triangle"/>
            </a:ln>
          </p:spPr>
        </p:cxnSp>
        <p:sp>
          <p:nvSpPr>
            <p:cNvPr id="1156" name="Google Shape;1156;p191"/>
            <p:cNvSpPr/>
            <p:nvPr/>
          </p:nvSpPr>
          <p:spPr>
            <a:xfrm rot="-7564495">
              <a:off x="6716610" y="3665827"/>
              <a:ext cx="179291" cy="229493"/>
            </a:xfrm>
            <a:prstGeom prst="triangle">
              <a:avLst>
                <a:gd fmla="val 50000" name="adj"/>
              </a:avLst>
            </a:prstGeom>
            <a:solidFill>
              <a:srgbClr val="00B0F0"/>
            </a:solidFill>
            <a:ln>
              <a:noFill/>
            </a:ln>
            <a:effectLst>
              <a:outerShdw blurRad="12700" rotWithShape="0" algn="tl" dir="2700000" dist="127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57" name="Google Shape;1157;p191"/>
          <p:cNvSpPr/>
          <p:nvPr/>
        </p:nvSpPr>
        <p:spPr>
          <a:xfrm>
            <a:off x="1040077" y="2043823"/>
            <a:ext cx="870260" cy="385461"/>
          </a:xfrm>
          <a:prstGeom prst="ellipse">
            <a:avLst/>
          </a:prstGeom>
          <a:noFill/>
          <a:ln cap="flat" cmpd="sng" w="2222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2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142"/>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I care about these things</a:t>
            </a:r>
            <a:endParaRPr/>
          </a:p>
        </p:txBody>
      </p:sp>
      <p:sp>
        <p:nvSpPr>
          <p:cNvPr id="775" name="Google Shape;775;p142"/>
          <p:cNvSpPr txBox="1"/>
          <p:nvPr>
            <p:ph idx="1" type="body"/>
          </p:nvPr>
        </p:nvSpPr>
        <p:spPr>
          <a:xfrm>
            <a:off x="606475" y="931325"/>
            <a:ext cx="6333300" cy="3846000"/>
          </a:xfrm>
          <a:prstGeom prst="rect">
            <a:avLst/>
          </a:prstGeom>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rgbClr val="30353E"/>
              </a:buClr>
              <a:buSzPts val="3000"/>
              <a:buFont typeface="Source Sans Pro"/>
              <a:buChar char="●"/>
            </a:pPr>
            <a:r>
              <a:rPr b="1" lang="en" sz="3000"/>
              <a:t>Results!</a:t>
            </a:r>
            <a:endParaRPr b="1" sz="3000"/>
          </a:p>
          <a:p>
            <a:pPr indent="-419100" lvl="0" marL="457200" marR="0" rtl="0" algn="l">
              <a:lnSpc>
                <a:spcPct val="115000"/>
              </a:lnSpc>
              <a:spcBef>
                <a:spcPts val="0"/>
              </a:spcBef>
              <a:spcAft>
                <a:spcPts val="0"/>
              </a:spcAft>
              <a:buClr>
                <a:srgbClr val="30353E"/>
              </a:buClr>
              <a:buSzPts val="3000"/>
              <a:buFont typeface="Source Sans Pro"/>
              <a:buChar char="●"/>
            </a:pPr>
            <a:r>
              <a:rPr b="1" lang="en" sz="3000"/>
              <a:t>Happiness! ᕕ( ᐛ )ᕗ</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143"/>
          <p:cNvSpPr txBox="1"/>
          <p:nvPr>
            <p:ph idx="1" type="subTitle"/>
          </p:nvPr>
        </p:nvSpPr>
        <p:spPr>
          <a:xfrm>
            <a:off x="502075" y="1184025"/>
            <a:ext cx="6100500" cy="45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The Problem: A landscape overview</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144"/>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Modern Software vs Legacy App Sec</a:t>
            </a:r>
            <a:endParaRPr/>
          </a:p>
        </p:txBody>
      </p:sp>
      <p:sp>
        <p:nvSpPr>
          <p:cNvPr id="786" name="Google Shape;786;p144"/>
          <p:cNvSpPr txBox="1"/>
          <p:nvPr>
            <p:ph idx="1" type="body"/>
          </p:nvPr>
        </p:nvSpPr>
        <p:spPr>
          <a:xfrm>
            <a:off x="304800" y="976575"/>
            <a:ext cx="8070600" cy="38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t>Building modern software is hard</a:t>
            </a:r>
            <a:endParaRPr sz="2400"/>
          </a:p>
          <a:p>
            <a:pPr indent="0" lvl="0" marL="0" rtl="0" algn="l">
              <a:spcBef>
                <a:spcPts val="0"/>
              </a:spcBef>
              <a:spcAft>
                <a:spcPts val="0"/>
              </a:spcAft>
              <a:buNone/>
            </a:pPr>
            <a:r>
              <a:t/>
            </a:r>
            <a:endParaRPr b="1" sz="2400"/>
          </a:p>
          <a:p>
            <a:pPr indent="-381000" lvl="0" marL="457200" rtl="0" algn="l">
              <a:spcBef>
                <a:spcPts val="0"/>
              </a:spcBef>
              <a:spcAft>
                <a:spcPts val="0"/>
              </a:spcAft>
              <a:buSzPts val="2400"/>
              <a:buChar char="●"/>
            </a:pPr>
            <a:r>
              <a:rPr lang="en" sz="2400"/>
              <a:t>DevOps/Agile and iterative/MVP </a:t>
            </a:r>
            <a:endParaRPr sz="2400"/>
          </a:p>
          <a:p>
            <a:pPr indent="-381000" lvl="0" marL="457200" rtl="0" algn="l">
              <a:spcBef>
                <a:spcPts val="0"/>
              </a:spcBef>
              <a:spcAft>
                <a:spcPts val="0"/>
              </a:spcAft>
              <a:buSzPts val="2400"/>
              <a:buChar char="●"/>
            </a:pPr>
            <a:r>
              <a:rPr lang="en" sz="2400"/>
              <a:t>Zero Trust as perimeters fade and apps become portable</a:t>
            </a:r>
            <a:endParaRPr sz="2400"/>
          </a:p>
          <a:p>
            <a:pPr indent="-381000" lvl="0" marL="457200" rtl="0" algn="l">
              <a:spcBef>
                <a:spcPts val="0"/>
              </a:spcBef>
              <a:spcAft>
                <a:spcPts val="0"/>
              </a:spcAft>
              <a:buSzPts val="2400"/>
              <a:buChar char="●"/>
            </a:pPr>
            <a:r>
              <a:rPr lang="en" sz="2400"/>
              <a:t>“Shift Left” security and the desire to scale software sec</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grpSp>
        <p:nvGrpSpPr>
          <p:cNvPr id="787" name="Google Shape;787;p144"/>
          <p:cNvGrpSpPr/>
          <p:nvPr/>
        </p:nvGrpSpPr>
        <p:grpSpPr>
          <a:xfrm>
            <a:off x="0" y="3153727"/>
            <a:ext cx="9144000" cy="1718797"/>
            <a:chOff x="0" y="3153727"/>
            <a:chExt cx="9144000" cy="1718797"/>
          </a:xfrm>
        </p:grpSpPr>
        <p:pic>
          <p:nvPicPr>
            <p:cNvPr id="788" name="Google Shape;788;p144"/>
            <p:cNvPicPr preferRelativeResize="0"/>
            <p:nvPr/>
          </p:nvPicPr>
          <p:blipFill>
            <a:blip r:embed="rId3">
              <a:alphaModFix/>
            </a:blip>
            <a:stretch>
              <a:fillRect/>
            </a:stretch>
          </p:blipFill>
          <p:spPr>
            <a:xfrm>
              <a:off x="0" y="3153727"/>
              <a:ext cx="9144000" cy="1718797"/>
            </a:xfrm>
            <a:prstGeom prst="rect">
              <a:avLst/>
            </a:prstGeom>
            <a:noFill/>
            <a:ln>
              <a:noFill/>
            </a:ln>
          </p:spPr>
        </p:pic>
        <p:sp>
          <p:nvSpPr>
            <p:cNvPr id="789" name="Google Shape;789;p144"/>
            <p:cNvSpPr/>
            <p:nvPr/>
          </p:nvSpPr>
          <p:spPr>
            <a:xfrm>
              <a:off x="2299250" y="3304100"/>
              <a:ext cx="4539000" cy="45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0" name="Google Shape;790;p144"/>
          <p:cNvCxnSpPr/>
          <p:nvPr/>
        </p:nvCxnSpPr>
        <p:spPr>
          <a:xfrm flipH="1">
            <a:off x="3779275" y="3517425"/>
            <a:ext cx="4021500" cy="3300"/>
          </a:xfrm>
          <a:prstGeom prst="straightConnector1">
            <a:avLst/>
          </a:prstGeom>
          <a:noFill/>
          <a:ln cap="flat" cmpd="sng" w="38100">
            <a:solidFill>
              <a:srgbClr val="FC6D25"/>
            </a:solidFill>
            <a:prstDash val="solid"/>
            <a:round/>
            <a:headEnd len="med" w="med" type="none"/>
            <a:tailEnd len="med" w="med" type="triangle"/>
          </a:ln>
        </p:spPr>
      </p:cxnSp>
      <p:cxnSp>
        <p:nvCxnSpPr>
          <p:cNvPr id="791" name="Google Shape;791;p144"/>
          <p:cNvCxnSpPr/>
          <p:nvPr/>
        </p:nvCxnSpPr>
        <p:spPr>
          <a:xfrm rot="10800000">
            <a:off x="1952275" y="3267275"/>
            <a:ext cx="5848500" cy="2100"/>
          </a:xfrm>
          <a:prstGeom prst="straightConnector1">
            <a:avLst/>
          </a:prstGeom>
          <a:noFill/>
          <a:ln cap="flat" cmpd="sng" w="38100">
            <a:solidFill>
              <a:srgbClr val="FC6D25"/>
            </a:solidFill>
            <a:prstDash val="solid"/>
            <a:round/>
            <a:headEnd len="med" w="med" type="none"/>
            <a:tailEnd len="med" w="med" type="triangle"/>
          </a:ln>
        </p:spPr>
      </p:cxnSp>
      <p:cxnSp>
        <p:nvCxnSpPr>
          <p:cNvPr id="792" name="Google Shape;792;p144"/>
          <p:cNvCxnSpPr/>
          <p:nvPr/>
        </p:nvCxnSpPr>
        <p:spPr>
          <a:xfrm rot="10800000">
            <a:off x="5464775" y="3812775"/>
            <a:ext cx="2319300" cy="0"/>
          </a:xfrm>
          <a:prstGeom prst="straightConnector1">
            <a:avLst/>
          </a:prstGeom>
          <a:noFill/>
          <a:ln cap="flat" cmpd="sng" w="38100">
            <a:solidFill>
              <a:srgbClr val="FC6D25"/>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6" name="Shape 796"/>
        <p:cNvGrpSpPr/>
        <p:nvPr/>
      </p:nvGrpSpPr>
      <p:grpSpPr>
        <a:xfrm>
          <a:off x="0" y="0"/>
          <a:ext cx="0" cy="0"/>
          <a:chOff x="0" y="0"/>
          <a:chExt cx="0" cy="0"/>
        </a:xfrm>
      </p:grpSpPr>
      <p:sp>
        <p:nvSpPr>
          <p:cNvPr id="797" name="Google Shape;797;p145"/>
          <p:cNvSpPr txBox="1"/>
          <p:nvPr>
            <p:ph type="title"/>
          </p:nvPr>
        </p:nvSpPr>
        <p:spPr>
          <a:xfrm>
            <a:off x="304800" y="168850"/>
            <a:ext cx="76077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Problem: Cloud requires shared security accountability</a:t>
            </a:r>
            <a:endParaRPr/>
          </a:p>
        </p:txBody>
      </p:sp>
      <p:sp>
        <p:nvSpPr>
          <p:cNvPr id="798" name="Google Shape;798;p145"/>
          <p:cNvSpPr/>
          <p:nvPr/>
        </p:nvSpPr>
        <p:spPr>
          <a:xfrm>
            <a:off x="1214100" y="1821208"/>
            <a:ext cx="2381400" cy="5907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Source Sans Pro"/>
                <a:ea typeface="Source Sans Pro"/>
                <a:cs typeface="Source Sans Pro"/>
                <a:sym typeface="Source Sans Pro"/>
              </a:rPr>
              <a:t>Virtualization and root access</a:t>
            </a:r>
            <a:endParaRPr sz="1200">
              <a:solidFill>
                <a:srgbClr val="FFFFFF"/>
              </a:solidFill>
              <a:latin typeface="Source Sans Pro"/>
              <a:ea typeface="Source Sans Pro"/>
              <a:cs typeface="Source Sans Pro"/>
              <a:sym typeface="Source Sans Pro"/>
            </a:endParaRPr>
          </a:p>
        </p:txBody>
      </p:sp>
      <p:sp>
        <p:nvSpPr>
          <p:cNvPr id="799" name="Google Shape;799;p145"/>
          <p:cNvSpPr/>
          <p:nvPr/>
        </p:nvSpPr>
        <p:spPr>
          <a:xfrm>
            <a:off x="3581475" y="1831150"/>
            <a:ext cx="4810200" cy="573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pic>
        <p:nvPicPr>
          <p:cNvPr id="800" name="Google Shape;800;p145"/>
          <p:cNvPicPr preferRelativeResize="0"/>
          <p:nvPr/>
        </p:nvPicPr>
        <p:blipFill>
          <a:blip r:embed="rId3">
            <a:alphaModFix/>
          </a:blip>
          <a:stretch>
            <a:fillRect/>
          </a:stretch>
        </p:blipFill>
        <p:spPr>
          <a:xfrm>
            <a:off x="503250" y="3316091"/>
            <a:ext cx="573225" cy="573228"/>
          </a:xfrm>
          <a:prstGeom prst="rect">
            <a:avLst/>
          </a:prstGeom>
          <a:noFill/>
          <a:ln>
            <a:noFill/>
          </a:ln>
        </p:spPr>
      </p:pic>
      <p:pic>
        <p:nvPicPr>
          <p:cNvPr id="801" name="Google Shape;801;p145"/>
          <p:cNvPicPr preferRelativeResize="0"/>
          <p:nvPr/>
        </p:nvPicPr>
        <p:blipFill>
          <a:blip r:embed="rId4">
            <a:alphaModFix/>
          </a:blip>
          <a:stretch>
            <a:fillRect/>
          </a:stretch>
        </p:blipFill>
        <p:spPr>
          <a:xfrm>
            <a:off x="542892" y="1799278"/>
            <a:ext cx="493942" cy="493944"/>
          </a:xfrm>
          <a:prstGeom prst="rect">
            <a:avLst/>
          </a:prstGeom>
          <a:noFill/>
          <a:ln>
            <a:noFill/>
          </a:ln>
        </p:spPr>
      </p:pic>
      <p:pic>
        <p:nvPicPr>
          <p:cNvPr id="802" name="Google Shape;802;p145"/>
          <p:cNvPicPr preferRelativeResize="0"/>
          <p:nvPr/>
        </p:nvPicPr>
        <p:blipFill rotWithShape="1">
          <a:blip r:embed="rId5">
            <a:alphaModFix/>
          </a:blip>
          <a:srcRect b="0" l="0" r="0" t="0"/>
          <a:stretch/>
        </p:blipFill>
        <p:spPr>
          <a:xfrm>
            <a:off x="542892" y="2621703"/>
            <a:ext cx="493942" cy="493944"/>
          </a:xfrm>
          <a:prstGeom prst="rect">
            <a:avLst/>
          </a:prstGeom>
          <a:noFill/>
          <a:ln>
            <a:noFill/>
          </a:ln>
        </p:spPr>
      </p:pic>
      <p:pic>
        <p:nvPicPr>
          <p:cNvPr id="803" name="Google Shape;803;p145"/>
          <p:cNvPicPr preferRelativeResize="0"/>
          <p:nvPr/>
        </p:nvPicPr>
        <p:blipFill>
          <a:blip r:embed="rId6">
            <a:alphaModFix/>
          </a:blip>
          <a:stretch>
            <a:fillRect/>
          </a:stretch>
        </p:blipFill>
        <p:spPr>
          <a:xfrm>
            <a:off x="542892" y="973783"/>
            <a:ext cx="493942" cy="493944"/>
          </a:xfrm>
          <a:prstGeom prst="rect">
            <a:avLst/>
          </a:prstGeom>
          <a:noFill/>
          <a:ln>
            <a:noFill/>
          </a:ln>
        </p:spPr>
      </p:pic>
      <p:sp>
        <p:nvSpPr>
          <p:cNvPr id="804" name="Google Shape;804;p145"/>
          <p:cNvSpPr txBox="1"/>
          <p:nvPr/>
        </p:nvSpPr>
        <p:spPr>
          <a:xfrm>
            <a:off x="431975" y="1474092"/>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SemiBold"/>
                <a:ea typeface="Source Sans Pro SemiBold"/>
                <a:cs typeface="Source Sans Pro SemiBold"/>
                <a:sym typeface="Source Sans Pro SemiBold"/>
              </a:rPr>
              <a:t>APPS</a:t>
            </a:r>
            <a:endParaRPr sz="800">
              <a:latin typeface="Source Sans Pro SemiBold"/>
              <a:ea typeface="Source Sans Pro SemiBold"/>
              <a:cs typeface="Source Sans Pro SemiBold"/>
              <a:sym typeface="Source Sans Pro SemiBold"/>
            </a:endParaRPr>
          </a:p>
        </p:txBody>
      </p:sp>
      <p:sp>
        <p:nvSpPr>
          <p:cNvPr id="805" name="Google Shape;805;p145"/>
          <p:cNvSpPr txBox="1"/>
          <p:nvPr/>
        </p:nvSpPr>
        <p:spPr>
          <a:xfrm>
            <a:off x="431975" y="2304778"/>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SemiBold"/>
                <a:ea typeface="Source Sans Pro SemiBold"/>
                <a:cs typeface="Source Sans Pro SemiBold"/>
                <a:sym typeface="Source Sans Pro SemiBold"/>
              </a:rPr>
              <a:t>HOSTS</a:t>
            </a:r>
            <a:endParaRPr sz="800">
              <a:latin typeface="Source Sans Pro SemiBold"/>
              <a:ea typeface="Source Sans Pro SemiBold"/>
              <a:cs typeface="Source Sans Pro SemiBold"/>
              <a:sym typeface="Source Sans Pro SemiBold"/>
            </a:endParaRPr>
          </a:p>
        </p:txBody>
      </p:sp>
      <p:sp>
        <p:nvSpPr>
          <p:cNvPr id="806" name="Google Shape;806;p145"/>
          <p:cNvSpPr txBox="1"/>
          <p:nvPr/>
        </p:nvSpPr>
        <p:spPr>
          <a:xfrm>
            <a:off x="431975" y="3107307"/>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SemiBold"/>
                <a:ea typeface="Source Sans Pro SemiBold"/>
                <a:cs typeface="Source Sans Pro SemiBold"/>
                <a:sym typeface="Source Sans Pro SemiBold"/>
              </a:rPr>
              <a:t>NETWORKS</a:t>
            </a:r>
            <a:endParaRPr sz="800">
              <a:latin typeface="Source Sans Pro SemiBold"/>
              <a:ea typeface="Source Sans Pro SemiBold"/>
              <a:cs typeface="Source Sans Pro SemiBold"/>
              <a:sym typeface="Source Sans Pro SemiBold"/>
            </a:endParaRPr>
          </a:p>
        </p:txBody>
      </p:sp>
      <p:sp>
        <p:nvSpPr>
          <p:cNvPr id="807" name="Google Shape;807;p145"/>
          <p:cNvSpPr txBox="1"/>
          <p:nvPr/>
        </p:nvSpPr>
        <p:spPr>
          <a:xfrm>
            <a:off x="381975" y="3836002"/>
            <a:ext cx="8157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Source Sans Pro SemiBold"/>
                <a:ea typeface="Source Sans Pro SemiBold"/>
                <a:cs typeface="Source Sans Pro SemiBold"/>
                <a:sym typeface="Source Sans Pro SemiBold"/>
              </a:rPr>
              <a:t>FOUNDATION SERVICES</a:t>
            </a:r>
            <a:endParaRPr sz="800">
              <a:latin typeface="Source Sans Pro SemiBold"/>
              <a:ea typeface="Source Sans Pro SemiBold"/>
              <a:cs typeface="Source Sans Pro SemiBold"/>
              <a:sym typeface="Source Sans Pro SemiBold"/>
            </a:endParaRPr>
          </a:p>
        </p:txBody>
      </p:sp>
      <p:sp>
        <p:nvSpPr>
          <p:cNvPr id="808" name="Google Shape;808;p145"/>
          <p:cNvSpPr/>
          <p:nvPr/>
        </p:nvSpPr>
        <p:spPr>
          <a:xfrm>
            <a:off x="1830425" y="4303325"/>
            <a:ext cx="1860600" cy="209100"/>
          </a:xfrm>
          <a:prstGeom prst="rect">
            <a:avLst/>
          </a:prstGeom>
          <a:solidFill>
            <a:srgbClr val="654BB2">
              <a:alpha val="87310"/>
            </a:srgbClr>
          </a:solidFill>
          <a:ln cap="flat" cmpd="sng" w="9525">
            <a:solidFill>
              <a:srgbClr val="654B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Source Sans Pro"/>
                <a:ea typeface="Source Sans Pro"/>
                <a:cs typeface="Source Sans Pro"/>
                <a:sym typeface="Source Sans Pro"/>
              </a:rPr>
              <a:t>Cloud Provider</a:t>
            </a:r>
            <a:endParaRPr sz="1100">
              <a:solidFill>
                <a:srgbClr val="FFFFFF"/>
              </a:solidFill>
              <a:latin typeface="Source Sans Pro"/>
              <a:ea typeface="Source Sans Pro"/>
              <a:cs typeface="Source Sans Pro"/>
              <a:sym typeface="Source Sans Pro"/>
            </a:endParaRPr>
          </a:p>
        </p:txBody>
      </p:sp>
      <p:sp>
        <p:nvSpPr>
          <p:cNvPr id="809" name="Google Shape;809;p145"/>
          <p:cNvSpPr/>
          <p:nvPr/>
        </p:nvSpPr>
        <p:spPr>
          <a:xfrm>
            <a:off x="3840325" y="4303325"/>
            <a:ext cx="1860600" cy="209100"/>
          </a:xfrm>
          <a:prstGeom prst="rect">
            <a:avLst/>
          </a:prstGeom>
          <a:solidFill>
            <a:srgbClr val="FC6D25">
              <a:alpha val="87310"/>
            </a:srgbClr>
          </a:solidFill>
          <a:ln cap="flat" cmpd="sng" w="9525">
            <a:solidFill>
              <a:srgbClr val="FC6D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Sans Pro"/>
                <a:ea typeface="Source Sans Pro"/>
                <a:cs typeface="Source Sans Pro"/>
                <a:sym typeface="Source Sans Pro"/>
              </a:rPr>
              <a:t>Security Vendors</a:t>
            </a:r>
            <a:endParaRPr sz="1100">
              <a:latin typeface="Source Sans Pro"/>
              <a:ea typeface="Source Sans Pro"/>
              <a:cs typeface="Source Sans Pro"/>
              <a:sym typeface="Source Sans Pro"/>
            </a:endParaRPr>
          </a:p>
        </p:txBody>
      </p:sp>
      <p:sp>
        <p:nvSpPr>
          <p:cNvPr id="810" name="Google Shape;810;p145"/>
          <p:cNvSpPr/>
          <p:nvPr/>
        </p:nvSpPr>
        <p:spPr>
          <a:xfrm>
            <a:off x="5853325" y="4303325"/>
            <a:ext cx="1860600" cy="209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Source Sans Pro"/>
                <a:ea typeface="Source Sans Pro"/>
                <a:cs typeface="Source Sans Pro"/>
                <a:sym typeface="Source Sans Pro"/>
              </a:rPr>
              <a:t>End-user</a:t>
            </a:r>
            <a:endParaRPr sz="1100">
              <a:latin typeface="Source Sans Pro"/>
              <a:ea typeface="Source Sans Pro"/>
              <a:cs typeface="Source Sans Pro"/>
              <a:sym typeface="Source Sans Pro"/>
            </a:endParaRPr>
          </a:p>
        </p:txBody>
      </p:sp>
      <p:sp>
        <p:nvSpPr>
          <p:cNvPr id="811" name="Google Shape;811;p145"/>
          <p:cNvSpPr txBox="1"/>
          <p:nvPr/>
        </p:nvSpPr>
        <p:spPr>
          <a:xfrm>
            <a:off x="788825" y="4325675"/>
            <a:ext cx="1041600" cy="16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Responsibility:</a:t>
            </a:r>
            <a:endParaRPr sz="1100">
              <a:latin typeface="Source Sans Pro"/>
              <a:ea typeface="Source Sans Pro"/>
              <a:cs typeface="Source Sans Pro"/>
              <a:sym typeface="Source Sans Pro"/>
            </a:endParaRPr>
          </a:p>
        </p:txBody>
      </p:sp>
      <p:sp>
        <p:nvSpPr>
          <p:cNvPr id="812" name="Google Shape;812;p145"/>
          <p:cNvSpPr/>
          <p:nvPr/>
        </p:nvSpPr>
        <p:spPr>
          <a:xfrm>
            <a:off x="1152675" y="1007950"/>
            <a:ext cx="7239000" cy="573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13" name="Google Shape;813;p145"/>
          <p:cNvSpPr/>
          <p:nvPr/>
        </p:nvSpPr>
        <p:spPr>
          <a:xfrm>
            <a:off x="1214092" y="1067317"/>
            <a:ext cx="2381400" cy="4527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Application Threat Detection</a:t>
            </a:r>
            <a:endParaRPr sz="1200">
              <a:latin typeface="Source Sans Pro"/>
              <a:ea typeface="Source Sans Pro"/>
              <a:cs typeface="Source Sans Pro"/>
              <a:sym typeface="Source Sans Pro"/>
            </a:endParaRPr>
          </a:p>
        </p:txBody>
      </p:sp>
      <p:sp>
        <p:nvSpPr>
          <p:cNvPr id="814" name="Google Shape;814;p145"/>
          <p:cNvSpPr/>
          <p:nvPr/>
        </p:nvSpPr>
        <p:spPr>
          <a:xfrm>
            <a:off x="5952809" y="1067317"/>
            <a:ext cx="23814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rgbClr val="000000"/>
                </a:solidFill>
                <a:latin typeface="Source Sans Pro"/>
                <a:ea typeface="Source Sans Pro"/>
                <a:cs typeface="Source Sans Pro"/>
                <a:sym typeface="Source Sans Pro"/>
              </a:rPr>
              <a:t>App Configuration and </a:t>
            </a:r>
            <a:endParaRPr sz="1200">
              <a:solidFill>
                <a:srgbClr val="000000"/>
              </a:solidFill>
              <a:latin typeface="Source Sans Pro"/>
              <a:ea typeface="Source Sans Pro"/>
              <a:cs typeface="Source Sans Pro"/>
              <a:sym typeface="Source Sans Pro"/>
            </a:endParaRPr>
          </a:p>
          <a:p>
            <a:pPr indent="0" lvl="0" marL="0" rtl="0" algn="l">
              <a:spcBef>
                <a:spcPts val="0"/>
              </a:spcBef>
              <a:spcAft>
                <a:spcPts val="0"/>
              </a:spcAft>
              <a:buClr>
                <a:srgbClr val="000000"/>
              </a:buClr>
              <a:buSzPts val="1100"/>
              <a:buFont typeface="Arial"/>
              <a:buNone/>
            </a:pPr>
            <a:r>
              <a:rPr lang="en" sz="1200">
                <a:solidFill>
                  <a:srgbClr val="000000"/>
                </a:solidFill>
                <a:latin typeface="Source Sans Pro"/>
                <a:ea typeface="Source Sans Pro"/>
                <a:cs typeface="Source Sans Pro"/>
                <a:sym typeface="Source Sans Pro"/>
              </a:rPr>
              <a:t>App Patching</a:t>
            </a:r>
            <a:endParaRPr sz="1200">
              <a:latin typeface="Source Sans Pro"/>
              <a:ea typeface="Source Sans Pro"/>
              <a:cs typeface="Source Sans Pro"/>
              <a:sym typeface="Source Sans Pro"/>
            </a:endParaRPr>
          </a:p>
        </p:txBody>
      </p:sp>
      <p:sp>
        <p:nvSpPr>
          <p:cNvPr id="815" name="Google Shape;815;p145"/>
          <p:cNvSpPr/>
          <p:nvPr/>
        </p:nvSpPr>
        <p:spPr>
          <a:xfrm>
            <a:off x="3579934" y="1064555"/>
            <a:ext cx="23814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Application Access</a:t>
            </a:r>
            <a:endParaRPr sz="1200">
              <a:latin typeface="Source Sans Pro"/>
              <a:ea typeface="Source Sans Pro"/>
              <a:cs typeface="Source Sans Pro"/>
              <a:sym typeface="Source Sans Pro"/>
            </a:endParaRPr>
          </a:p>
        </p:txBody>
      </p:sp>
      <p:sp>
        <p:nvSpPr>
          <p:cNvPr id="816" name="Google Shape;816;p145"/>
          <p:cNvSpPr/>
          <p:nvPr/>
        </p:nvSpPr>
        <p:spPr>
          <a:xfrm>
            <a:off x="5952809" y="1891442"/>
            <a:ext cx="23814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Source Sans Pro"/>
                <a:ea typeface="Source Sans Pro"/>
                <a:cs typeface="Source Sans Pro"/>
                <a:sym typeface="Source Sans Pro"/>
              </a:rPr>
              <a:t>System Patching and </a:t>
            </a:r>
            <a:endParaRPr sz="1200">
              <a:solidFill>
                <a:srgbClr val="000000"/>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rgbClr val="000000"/>
                </a:solidFill>
                <a:latin typeface="Source Sans Pro"/>
                <a:ea typeface="Source Sans Pro"/>
                <a:cs typeface="Source Sans Pro"/>
                <a:sym typeface="Source Sans Pro"/>
              </a:rPr>
              <a:t>System Access</a:t>
            </a:r>
            <a:endParaRPr sz="1200">
              <a:solidFill>
                <a:srgbClr val="000000"/>
              </a:solidFill>
              <a:latin typeface="Source Sans Pro"/>
              <a:ea typeface="Source Sans Pro"/>
              <a:cs typeface="Source Sans Pro"/>
              <a:sym typeface="Source Sans Pro"/>
            </a:endParaRPr>
          </a:p>
        </p:txBody>
      </p:sp>
      <p:sp>
        <p:nvSpPr>
          <p:cNvPr id="817" name="Google Shape;817;p145"/>
          <p:cNvSpPr/>
          <p:nvPr/>
        </p:nvSpPr>
        <p:spPr>
          <a:xfrm>
            <a:off x="3644783" y="1890525"/>
            <a:ext cx="2326200" cy="4527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rgbClr val="000000"/>
                </a:solidFill>
                <a:latin typeface="Source Sans Pro"/>
                <a:ea typeface="Source Sans Pro"/>
                <a:cs typeface="Source Sans Pro"/>
                <a:sym typeface="Source Sans Pro"/>
              </a:rPr>
              <a:t>System Threat Detection</a:t>
            </a:r>
            <a:endParaRPr sz="1200">
              <a:latin typeface="Source Sans Pro"/>
              <a:ea typeface="Source Sans Pro"/>
              <a:cs typeface="Source Sans Pro"/>
              <a:sym typeface="Source Sans Pro"/>
            </a:endParaRPr>
          </a:p>
        </p:txBody>
      </p:sp>
      <p:sp>
        <p:nvSpPr>
          <p:cNvPr id="818" name="Google Shape;818;p145"/>
          <p:cNvSpPr/>
          <p:nvPr/>
        </p:nvSpPr>
        <p:spPr>
          <a:xfrm>
            <a:off x="1214100" y="2644750"/>
            <a:ext cx="4679700" cy="5907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Source Sans Pro"/>
                <a:ea typeface="Source Sans Pro"/>
                <a:cs typeface="Source Sans Pro"/>
                <a:sym typeface="Source Sans Pro"/>
              </a:rPr>
              <a:t>Network segmentation and Perimeter security</a:t>
            </a:r>
            <a:endParaRPr sz="1200">
              <a:solidFill>
                <a:srgbClr val="FFFFFF"/>
              </a:solidFill>
              <a:latin typeface="Source Sans Pro"/>
              <a:ea typeface="Source Sans Pro"/>
              <a:cs typeface="Source Sans Pro"/>
              <a:sym typeface="Source Sans Pro"/>
            </a:endParaRPr>
          </a:p>
        </p:txBody>
      </p:sp>
      <p:sp>
        <p:nvSpPr>
          <p:cNvPr id="819" name="Google Shape;819;p145"/>
          <p:cNvSpPr/>
          <p:nvPr/>
        </p:nvSpPr>
        <p:spPr>
          <a:xfrm>
            <a:off x="5893850" y="2654700"/>
            <a:ext cx="2497800" cy="573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20" name="Google Shape;820;p145"/>
          <p:cNvSpPr/>
          <p:nvPr/>
        </p:nvSpPr>
        <p:spPr>
          <a:xfrm>
            <a:off x="5952809" y="2714992"/>
            <a:ext cx="2381400" cy="4527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Source Sans Pro"/>
                <a:ea typeface="Source Sans Pro"/>
                <a:cs typeface="Source Sans Pro"/>
                <a:sym typeface="Source Sans Pro"/>
              </a:rPr>
              <a:t>Network Threat Detection</a:t>
            </a:r>
            <a:endParaRPr sz="1200">
              <a:solidFill>
                <a:srgbClr val="000000"/>
              </a:solidFill>
              <a:latin typeface="Source Sans Pro"/>
              <a:ea typeface="Source Sans Pro"/>
              <a:cs typeface="Source Sans Pro"/>
              <a:sym typeface="Source Sans Pro"/>
            </a:endParaRPr>
          </a:p>
        </p:txBody>
      </p:sp>
      <p:sp>
        <p:nvSpPr>
          <p:cNvPr id="821" name="Google Shape;821;p145"/>
          <p:cNvSpPr/>
          <p:nvPr/>
        </p:nvSpPr>
        <p:spPr>
          <a:xfrm>
            <a:off x="1214100" y="3433300"/>
            <a:ext cx="5443200" cy="590700"/>
          </a:xfrm>
          <a:prstGeom prst="rect">
            <a:avLst/>
          </a:prstGeom>
          <a:solidFill>
            <a:srgbClr val="654BB2">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Source Sans Pro"/>
              <a:ea typeface="Source Sans Pro"/>
              <a:cs typeface="Source Sans Pro"/>
              <a:sym typeface="Source Sans Pro"/>
            </a:endParaRPr>
          </a:p>
        </p:txBody>
      </p:sp>
      <p:sp>
        <p:nvSpPr>
          <p:cNvPr id="822" name="Google Shape;822;p145"/>
          <p:cNvSpPr/>
          <p:nvPr/>
        </p:nvSpPr>
        <p:spPr>
          <a:xfrm>
            <a:off x="6657200" y="3443250"/>
            <a:ext cx="1734300" cy="573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p:txBody>
      </p:sp>
      <p:sp>
        <p:nvSpPr>
          <p:cNvPr id="823" name="Google Shape;823;p145"/>
          <p:cNvSpPr/>
          <p:nvPr/>
        </p:nvSpPr>
        <p:spPr>
          <a:xfrm>
            <a:off x="6719403" y="3503525"/>
            <a:ext cx="1614900" cy="452700"/>
          </a:xfrm>
          <a:prstGeom prst="rect">
            <a:avLst/>
          </a:prstGeom>
          <a:solidFill>
            <a:srgbClr val="FC6D25">
              <a:alpha val="8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Source Sans Pro"/>
                <a:ea typeface="Source Sans Pro"/>
                <a:cs typeface="Source Sans Pro"/>
                <a:sym typeface="Source Sans Pro"/>
              </a:rPr>
              <a:t>Cloud Configuration</a:t>
            </a:r>
            <a:endParaRPr sz="1200">
              <a:solidFill>
                <a:srgbClr val="000000"/>
              </a:solidFill>
              <a:latin typeface="Source Sans Pro"/>
              <a:ea typeface="Source Sans Pro"/>
              <a:cs typeface="Source Sans Pro"/>
              <a:sym typeface="Source Sans Pro"/>
            </a:endParaRPr>
          </a:p>
        </p:txBody>
      </p:sp>
      <p:sp>
        <p:nvSpPr>
          <p:cNvPr id="824" name="Google Shape;824;p145"/>
          <p:cNvSpPr txBox="1"/>
          <p:nvPr/>
        </p:nvSpPr>
        <p:spPr>
          <a:xfrm>
            <a:off x="1423690" y="3844449"/>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Source Sans Pro SemiBold"/>
                <a:ea typeface="Source Sans Pro SemiBold"/>
                <a:cs typeface="Source Sans Pro SemiBold"/>
                <a:sym typeface="Source Sans Pro SemiBold"/>
              </a:rPr>
              <a:t>COMPUTE</a:t>
            </a:r>
            <a:endParaRPr sz="800">
              <a:solidFill>
                <a:srgbClr val="FFFFFF"/>
              </a:solidFill>
              <a:latin typeface="Source Sans Pro SemiBold"/>
              <a:ea typeface="Source Sans Pro SemiBold"/>
              <a:cs typeface="Source Sans Pro SemiBold"/>
              <a:sym typeface="Source Sans Pro SemiBold"/>
            </a:endParaRPr>
          </a:p>
        </p:txBody>
      </p:sp>
      <p:sp>
        <p:nvSpPr>
          <p:cNvPr id="825" name="Google Shape;825;p145"/>
          <p:cNvSpPr txBox="1"/>
          <p:nvPr/>
        </p:nvSpPr>
        <p:spPr>
          <a:xfrm>
            <a:off x="2846890" y="3844449"/>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Source Sans Pro SemiBold"/>
                <a:ea typeface="Source Sans Pro SemiBold"/>
                <a:cs typeface="Source Sans Pro SemiBold"/>
                <a:sym typeface="Source Sans Pro SemiBold"/>
              </a:rPr>
              <a:t>STORAGE</a:t>
            </a:r>
            <a:endParaRPr sz="800">
              <a:solidFill>
                <a:srgbClr val="FFFFFF"/>
              </a:solidFill>
              <a:latin typeface="Source Sans Pro SemiBold"/>
              <a:ea typeface="Source Sans Pro SemiBold"/>
              <a:cs typeface="Source Sans Pro SemiBold"/>
              <a:sym typeface="Source Sans Pro SemiBold"/>
            </a:endParaRPr>
          </a:p>
        </p:txBody>
      </p:sp>
      <p:sp>
        <p:nvSpPr>
          <p:cNvPr id="826" name="Google Shape;826;p145"/>
          <p:cNvSpPr txBox="1"/>
          <p:nvPr/>
        </p:nvSpPr>
        <p:spPr>
          <a:xfrm>
            <a:off x="4270078" y="3844449"/>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Source Sans Pro SemiBold"/>
                <a:ea typeface="Source Sans Pro SemiBold"/>
                <a:cs typeface="Source Sans Pro SemiBold"/>
                <a:sym typeface="Source Sans Pro SemiBold"/>
              </a:rPr>
              <a:t>DATABASE</a:t>
            </a:r>
            <a:endParaRPr sz="800">
              <a:solidFill>
                <a:srgbClr val="FFFFFF"/>
              </a:solidFill>
              <a:latin typeface="Source Sans Pro SemiBold"/>
              <a:ea typeface="Source Sans Pro SemiBold"/>
              <a:cs typeface="Source Sans Pro SemiBold"/>
              <a:sym typeface="Source Sans Pro SemiBold"/>
            </a:endParaRPr>
          </a:p>
        </p:txBody>
      </p:sp>
      <p:sp>
        <p:nvSpPr>
          <p:cNvPr id="827" name="Google Shape;827;p145"/>
          <p:cNvSpPr txBox="1"/>
          <p:nvPr/>
        </p:nvSpPr>
        <p:spPr>
          <a:xfrm>
            <a:off x="5693265" y="3844449"/>
            <a:ext cx="715800" cy="1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Source Sans Pro SemiBold"/>
                <a:ea typeface="Source Sans Pro SemiBold"/>
                <a:cs typeface="Source Sans Pro SemiBold"/>
                <a:sym typeface="Source Sans Pro SemiBold"/>
              </a:rPr>
              <a:t>NETWORK</a:t>
            </a:r>
            <a:endParaRPr sz="800">
              <a:solidFill>
                <a:srgbClr val="FFFFFF"/>
              </a:solidFill>
              <a:latin typeface="Source Sans Pro SemiBold"/>
              <a:ea typeface="Source Sans Pro SemiBold"/>
              <a:cs typeface="Source Sans Pro SemiBold"/>
              <a:sym typeface="Source Sans Pro SemiBold"/>
            </a:endParaRPr>
          </a:p>
        </p:txBody>
      </p:sp>
      <p:pic>
        <p:nvPicPr>
          <p:cNvPr id="828" name="Google Shape;828;p145"/>
          <p:cNvPicPr preferRelativeResize="0"/>
          <p:nvPr/>
        </p:nvPicPr>
        <p:blipFill>
          <a:blip r:embed="rId7">
            <a:alphaModFix/>
          </a:blip>
          <a:stretch>
            <a:fillRect/>
          </a:stretch>
        </p:blipFill>
        <p:spPr>
          <a:xfrm>
            <a:off x="1555278" y="3391833"/>
            <a:ext cx="452625" cy="452625"/>
          </a:xfrm>
          <a:prstGeom prst="rect">
            <a:avLst/>
          </a:prstGeom>
          <a:noFill/>
          <a:ln>
            <a:noFill/>
          </a:ln>
        </p:spPr>
      </p:pic>
      <p:pic>
        <p:nvPicPr>
          <p:cNvPr id="829" name="Google Shape;829;p145"/>
          <p:cNvPicPr preferRelativeResize="0"/>
          <p:nvPr/>
        </p:nvPicPr>
        <p:blipFill>
          <a:blip r:embed="rId8">
            <a:alphaModFix/>
          </a:blip>
          <a:stretch>
            <a:fillRect/>
          </a:stretch>
        </p:blipFill>
        <p:spPr>
          <a:xfrm>
            <a:off x="2978478" y="3391833"/>
            <a:ext cx="452625" cy="452625"/>
          </a:xfrm>
          <a:prstGeom prst="rect">
            <a:avLst/>
          </a:prstGeom>
          <a:noFill/>
          <a:ln>
            <a:noFill/>
          </a:ln>
        </p:spPr>
      </p:pic>
      <p:pic>
        <p:nvPicPr>
          <p:cNvPr id="830" name="Google Shape;830;p145"/>
          <p:cNvPicPr preferRelativeResize="0"/>
          <p:nvPr/>
        </p:nvPicPr>
        <p:blipFill>
          <a:blip r:embed="rId9">
            <a:alphaModFix/>
          </a:blip>
          <a:stretch>
            <a:fillRect/>
          </a:stretch>
        </p:blipFill>
        <p:spPr>
          <a:xfrm>
            <a:off x="4401666" y="3391833"/>
            <a:ext cx="452625" cy="452625"/>
          </a:xfrm>
          <a:prstGeom prst="rect">
            <a:avLst/>
          </a:prstGeom>
          <a:noFill/>
          <a:ln>
            <a:noFill/>
          </a:ln>
        </p:spPr>
      </p:pic>
      <p:pic>
        <p:nvPicPr>
          <p:cNvPr id="831" name="Google Shape;831;p145"/>
          <p:cNvPicPr preferRelativeResize="0"/>
          <p:nvPr/>
        </p:nvPicPr>
        <p:blipFill>
          <a:blip r:embed="rId10">
            <a:alphaModFix/>
          </a:blip>
          <a:stretch>
            <a:fillRect/>
          </a:stretch>
        </p:blipFill>
        <p:spPr>
          <a:xfrm>
            <a:off x="5824848" y="3391833"/>
            <a:ext cx="452625" cy="4514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in Conte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itLa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itLa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itLa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GitLa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GitLa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